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0" r:id="rId4"/>
    <p:sldId id="266" r:id="rId5"/>
    <p:sldId id="258" r:id="rId6"/>
    <p:sldId id="264" r:id="rId7"/>
    <p:sldId id="263" r:id="rId8"/>
    <p:sldId id="267" r:id="rId9"/>
    <p:sldId id="260" r:id="rId10"/>
    <p:sldId id="261" r:id="rId11"/>
    <p:sldId id="262" r:id="rId12"/>
    <p:sldId id="26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88" r:id="rId25"/>
    <p:sldId id="289" r:id="rId26"/>
    <p:sldId id="295" r:id="rId27"/>
    <p:sldId id="296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1A95AAA-5CFF-4FE9-98A5-B44C36F7FF25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9559DC7-E5BB-4606-BB88-02C090B21EA5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277BCCD-4A88-4FAE-BE1F-48E95EC48462}" type="presOf" srcId="{2A76A016-75FB-4EB8-A025-6ACD7A3F5B7D}" destId="{2DFC64A5-769C-4372-9615-1FA4B1491470}" srcOrd="0" destOrd="0" presId="urn:microsoft.com/office/officeart/2005/8/layout/chevron1"/>
    <dgm:cxn modelId="{E4C84931-5659-48E1-96C6-1961EB3B0AC2}" type="presOf" srcId="{68E789BA-346D-43BD-9465-734B217059F0}" destId="{1AA5F17D-B47A-4297-B5BB-8C6B99E6C5DA}" srcOrd="0" destOrd="0" presId="urn:microsoft.com/office/officeart/2005/8/layout/chevron1"/>
    <dgm:cxn modelId="{0D118B21-DA25-4EFC-BEB3-12F2E2E03EB5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E1209E4-ABD0-47C5-9142-69C95501947E}" type="presOf" srcId="{0259D84A-4796-4366-BA60-D7065EA96C71}" destId="{DF757741-D2C4-47CD-B81F-0494B81FB4EA}" srcOrd="0" destOrd="0" presId="urn:microsoft.com/office/officeart/2005/8/layout/chevron1"/>
    <dgm:cxn modelId="{A49C8BCE-5D27-423C-917D-EB0164304429}" type="presParOf" srcId="{2DFC64A5-769C-4372-9615-1FA4B1491470}" destId="{1F6056EB-C534-4970-B58E-AD722CC6900E}" srcOrd="0" destOrd="0" presId="urn:microsoft.com/office/officeart/2005/8/layout/chevron1"/>
    <dgm:cxn modelId="{580FC2E6-D0AB-4C36-A153-6ECBF98C2964}" type="presParOf" srcId="{2DFC64A5-769C-4372-9615-1FA4B1491470}" destId="{C077A35C-7EC3-45E8-86F1-4EB37DB15503}" srcOrd="1" destOrd="0" presId="urn:microsoft.com/office/officeart/2005/8/layout/chevron1"/>
    <dgm:cxn modelId="{8226D12C-6D02-4281-B188-B9BD5235A31B}" type="presParOf" srcId="{2DFC64A5-769C-4372-9615-1FA4B1491470}" destId="{1AA5F17D-B47A-4297-B5BB-8C6B99E6C5DA}" srcOrd="2" destOrd="0" presId="urn:microsoft.com/office/officeart/2005/8/layout/chevron1"/>
    <dgm:cxn modelId="{934660B4-E879-4124-91F6-98D72AA28499}" type="presParOf" srcId="{2DFC64A5-769C-4372-9615-1FA4B1491470}" destId="{4AB4D21E-58BB-49F4-9B51-BB842C62FFF9}" srcOrd="3" destOrd="0" presId="urn:microsoft.com/office/officeart/2005/8/layout/chevron1"/>
    <dgm:cxn modelId="{60F44B75-2944-46CA-B398-A04EF4EA7457}" type="presParOf" srcId="{2DFC64A5-769C-4372-9615-1FA4B1491470}" destId="{624C66D0-AA35-4C2D-8400-996503DFD2AE}" srcOrd="4" destOrd="0" presId="urn:microsoft.com/office/officeart/2005/8/layout/chevron1"/>
    <dgm:cxn modelId="{51D141BE-213E-4CBE-B354-6E9A80BE9326}" type="presParOf" srcId="{2DFC64A5-769C-4372-9615-1FA4B1491470}" destId="{C839562D-C2F0-4F43-A440-F8EB257A5ED3}" srcOrd="5" destOrd="0" presId="urn:microsoft.com/office/officeart/2005/8/layout/chevron1"/>
    <dgm:cxn modelId="{DA648EBD-CE2D-4478-9A1D-444B702360B4}" type="presParOf" srcId="{2DFC64A5-769C-4372-9615-1FA4B1491470}" destId="{DF757741-D2C4-47CD-B81F-0494B81FB4EA}" srcOrd="6" destOrd="0" presId="urn:microsoft.com/office/officeart/2005/8/layout/chevron1"/>
    <dgm:cxn modelId="{A99F5C08-DF63-4CF0-9DD8-E9F2C25EFC53}" type="presParOf" srcId="{2DFC64A5-769C-4372-9615-1FA4B1491470}" destId="{C0385E65-BED5-46A7-8BCB-7BE0B13B97D8}" srcOrd="7" destOrd="0" presId="urn:microsoft.com/office/officeart/2005/8/layout/chevron1"/>
    <dgm:cxn modelId="{968AD8AD-710C-429F-8AA2-18D4D9E8FD5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40D7C0D-4BF7-4277-A061-22E60B038A85}" type="presOf" srcId="{2A76A016-75FB-4EB8-A025-6ACD7A3F5B7D}" destId="{2DFC64A5-769C-4372-9615-1FA4B1491470}" srcOrd="0" destOrd="0" presId="urn:microsoft.com/office/officeart/2005/8/layout/chevron1"/>
    <dgm:cxn modelId="{02E01517-B73A-424E-A65B-DA5E9B33FC22}" type="presOf" srcId="{80E5E9DF-95FB-48E6-BD6C-ADC19D57C0A3}" destId="{624C66D0-AA35-4C2D-8400-996503DFD2AE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44C416-1E22-4D93-9BC8-A426B8E8CD3C}" type="presOf" srcId="{6C099256-A3F1-42A6-931A-474918379EC3}" destId="{1F6056EB-C534-4970-B58E-AD722CC6900E}" srcOrd="0" destOrd="0" presId="urn:microsoft.com/office/officeart/2005/8/layout/chevron1"/>
    <dgm:cxn modelId="{EC31A814-5DEE-4EFA-A6C7-186C3730F0F0}" type="presOf" srcId="{0259D84A-4796-4366-BA60-D7065EA96C71}" destId="{DF757741-D2C4-47CD-B81F-0494B81FB4EA}" srcOrd="0" destOrd="0" presId="urn:microsoft.com/office/officeart/2005/8/layout/chevron1"/>
    <dgm:cxn modelId="{DB94C723-4499-43DF-BD1F-0B2F0FC3E8D2}" type="presOf" srcId="{141F5721-50D1-4463-BE0E-D2740313485D}" destId="{1137F16A-3FBD-40A3-8437-7FEA55E131EF}" srcOrd="0" destOrd="0" presId="urn:microsoft.com/office/officeart/2005/8/layout/chevron1"/>
    <dgm:cxn modelId="{7500D461-5648-43E1-AFB8-15B63CC2E547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DE38845-463A-46C2-A39F-A8B22119EEA2}" type="presParOf" srcId="{2DFC64A5-769C-4372-9615-1FA4B1491470}" destId="{1F6056EB-C534-4970-B58E-AD722CC6900E}" srcOrd="0" destOrd="0" presId="urn:microsoft.com/office/officeart/2005/8/layout/chevron1"/>
    <dgm:cxn modelId="{C73C0CA4-7F1C-4D14-8BD9-3A745DF8CE5F}" type="presParOf" srcId="{2DFC64A5-769C-4372-9615-1FA4B1491470}" destId="{C077A35C-7EC3-45E8-86F1-4EB37DB15503}" srcOrd="1" destOrd="0" presId="urn:microsoft.com/office/officeart/2005/8/layout/chevron1"/>
    <dgm:cxn modelId="{D623F082-5252-4385-9CFB-E1918F1F10AA}" type="presParOf" srcId="{2DFC64A5-769C-4372-9615-1FA4B1491470}" destId="{1AA5F17D-B47A-4297-B5BB-8C6B99E6C5DA}" srcOrd="2" destOrd="0" presId="urn:microsoft.com/office/officeart/2005/8/layout/chevron1"/>
    <dgm:cxn modelId="{2D8025DD-DCB7-4EAF-B207-7C030FF59B24}" type="presParOf" srcId="{2DFC64A5-769C-4372-9615-1FA4B1491470}" destId="{4AB4D21E-58BB-49F4-9B51-BB842C62FFF9}" srcOrd="3" destOrd="0" presId="urn:microsoft.com/office/officeart/2005/8/layout/chevron1"/>
    <dgm:cxn modelId="{17B1DB67-AB83-4D06-87D0-E6587D128603}" type="presParOf" srcId="{2DFC64A5-769C-4372-9615-1FA4B1491470}" destId="{624C66D0-AA35-4C2D-8400-996503DFD2AE}" srcOrd="4" destOrd="0" presId="urn:microsoft.com/office/officeart/2005/8/layout/chevron1"/>
    <dgm:cxn modelId="{843386F5-4D25-4EDB-9879-9E63A83D8BBC}" type="presParOf" srcId="{2DFC64A5-769C-4372-9615-1FA4B1491470}" destId="{C839562D-C2F0-4F43-A440-F8EB257A5ED3}" srcOrd="5" destOrd="0" presId="urn:microsoft.com/office/officeart/2005/8/layout/chevron1"/>
    <dgm:cxn modelId="{7A2B38D9-9B56-4440-84E9-EF7BA87E79AE}" type="presParOf" srcId="{2DFC64A5-769C-4372-9615-1FA4B1491470}" destId="{DF757741-D2C4-47CD-B81F-0494B81FB4EA}" srcOrd="6" destOrd="0" presId="urn:microsoft.com/office/officeart/2005/8/layout/chevron1"/>
    <dgm:cxn modelId="{EB271E1F-CFB0-4E42-8D54-900E8E502081}" type="presParOf" srcId="{2DFC64A5-769C-4372-9615-1FA4B1491470}" destId="{C0385E65-BED5-46A7-8BCB-7BE0B13B97D8}" srcOrd="7" destOrd="0" presId="urn:microsoft.com/office/officeart/2005/8/layout/chevron1"/>
    <dgm:cxn modelId="{B9E6260C-9A1F-4E9A-B02E-838035B6E95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3E6A7B-6EAB-4B72-950C-C3A3A166800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BFAA6A0-6422-4B13-B293-DF7F6F3ED950}" type="presOf" srcId="{80E5E9DF-95FB-48E6-BD6C-ADC19D57C0A3}" destId="{624C66D0-AA35-4C2D-8400-996503DFD2AE}" srcOrd="0" destOrd="0" presId="urn:microsoft.com/office/officeart/2005/8/layout/chevron1"/>
    <dgm:cxn modelId="{BD86E090-1BF0-401F-8FC8-96EFD95329E8}" type="presOf" srcId="{2A76A016-75FB-4EB8-A025-6ACD7A3F5B7D}" destId="{2DFC64A5-769C-4372-9615-1FA4B1491470}" srcOrd="0" destOrd="0" presId="urn:microsoft.com/office/officeart/2005/8/layout/chevron1"/>
    <dgm:cxn modelId="{EC3F501D-773B-4796-A258-44B98AE6F26C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5751A12-29BA-40FD-9BB8-F710A3BEFE4F}" type="presOf" srcId="{68E789BA-346D-43BD-9465-734B217059F0}" destId="{1AA5F17D-B47A-4297-B5BB-8C6B99E6C5DA}" srcOrd="0" destOrd="0" presId="urn:microsoft.com/office/officeart/2005/8/layout/chevron1"/>
    <dgm:cxn modelId="{DD50B2A9-0F8D-459F-B376-96E312A4D31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4F126E-F7A3-449C-9AD8-2DE31D861808}" type="presParOf" srcId="{2DFC64A5-769C-4372-9615-1FA4B1491470}" destId="{1F6056EB-C534-4970-B58E-AD722CC6900E}" srcOrd="0" destOrd="0" presId="urn:microsoft.com/office/officeart/2005/8/layout/chevron1"/>
    <dgm:cxn modelId="{44F56E27-4346-4FC2-B2A6-FECCF883DA47}" type="presParOf" srcId="{2DFC64A5-769C-4372-9615-1FA4B1491470}" destId="{C077A35C-7EC3-45E8-86F1-4EB37DB15503}" srcOrd="1" destOrd="0" presId="urn:microsoft.com/office/officeart/2005/8/layout/chevron1"/>
    <dgm:cxn modelId="{9F06BAB3-AD43-4CF2-BF7C-89DB7346DA1B}" type="presParOf" srcId="{2DFC64A5-769C-4372-9615-1FA4B1491470}" destId="{1AA5F17D-B47A-4297-B5BB-8C6B99E6C5DA}" srcOrd="2" destOrd="0" presId="urn:microsoft.com/office/officeart/2005/8/layout/chevron1"/>
    <dgm:cxn modelId="{455F5D5E-A09F-4430-884E-469A70928E0E}" type="presParOf" srcId="{2DFC64A5-769C-4372-9615-1FA4B1491470}" destId="{4AB4D21E-58BB-49F4-9B51-BB842C62FFF9}" srcOrd="3" destOrd="0" presId="urn:microsoft.com/office/officeart/2005/8/layout/chevron1"/>
    <dgm:cxn modelId="{4D76495B-2AE4-4337-A413-E8E8D75AAE77}" type="presParOf" srcId="{2DFC64A5-769C-4372-9615-1FA4B1491470}" destId="{624C66D0-AA35-4C2D-8400-996503DFD2AE}" srcOrd="4" destOrd="0" presId="urn:microsoft.com/office/officeart/2005/8/layout/chevron1"/>
    <dgm:cxn modelId="{E0085D67-E82A-4933-903D-DEE9B192C8E6}" type="presParOf" srcId="{2DFC64A5-769C-4372-9615-1FA4B1491470}" destId="{C839562D-C2F0-4F43-A440-F8EB257A5ED3}" srcOrd="5" destOrd="0" presId="urn:microsoft.com/office/officeart/2005/8/layout/chevron1"/>
    <dgm:cxn modelId="{AFA8DA6C-95A0-42D8-843E-7FB958C3BF83}" type="presParOf" srcId="{2DFC64A5-769C-4372-9615-1FA4B1491470}" destId="{DF757741-D2C4-47CD-B81F-0494B81FB4EA}" srcOrd="6" destOrd="0" presId="urn:microsoft.com/office/officeart/2005/8/layout/chevron1"/>
    <dgm:cxn modelId="{68B32DD8-8BD8-47B0-AD55-BC9799CE4B8B}" type="presParOf" srcId="{2DFC64A5-769C-4372-9615-1FA4B1491470}" destId="{C0385E65-BED5-46A7-8BCB-7BE0B13B97D8}" srcOrd="7" destOrd="0" presId="urn:microsoft.com/office/officeart/2005/8/layout/chevron1"/>
    <dgm:cxn modelId="{27EDE24F-D928-440A-9391-4FBE34F91E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03BAF5-6C0E-41B1-9FA9-3F9812B9C3EB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E3D12D4-4F89-43A5-95A1-264538592C75}" type="presOf" srcId="{68E789BA-346D-43BD-9465-734B217059F0}" destId="{1AA5F17D-B47A-4297-B5BB-8C6B99E6C5DA}" srcOrd="0" destOrd="0" presId="urn:microsoft.com/office/officeart/2005/8/layout/chevron1"/>
    <dgm:cxn modelId="{E040988D-1F5E-4A67-962F-A924A7AA6211}" type="presOf" srcId="{80E5E9DF-95FB-48E6-BD6C-ADC19D57C0A3}" destId="{624C66D0-AA35-4C2D-8400-996503DFD2AE}" srcOrd="0" destOrd="0" presId="urn:microsoft.com/office/officeart/2005/8/layout/chevron1"/>
    <dgm:cxn modelId="{C15589FC-5BBE-4A91-8EEA-6ED741E5F7AD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113E24-0790-4763-AC07-76365D1196EE}" type="presOf" srcId="{0259D84A-4796-4366-BA60-D7065EA96C71}" destId="{DF757741-D2C4-47CD-B81F-0494B81FB4EA}" srcOrd="0" destOrd="0" presId="urn:microsoft.com/office/officeart/2005/8/layout/chevron1"/>
    <dgm:cxn modelId="{809D1E40-944B-4FEA-A26C-47B3F303790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7C5F54-A3FB-4DAC-AFDC-BBD2A23734A7}" type="presParOf" srcId="{2DFC64A5-769C-4372-9615-1FA4B1491470}" destId="{1F6056EB-C534-4970-B58E-AD722CC6900E}" srcOrd="0" destOrd="0" presId="urn:microsoft.com/office/officeart/2005/8/layout/chevron1"/>
    <dgm:cxn modelId="{DC8CFE48-3940-4BED-915A-1AC18002FE90}" type="presParOf" srcId="{2DFC64A5-769C-4372-9615-1FA4B1491470}" destId="{C077A35C-7EC3-45E8-86F1-4EB37DB15503}" srcOrd="1" destOrd="0" presId="urn:microsoft.com/office/officeart/2005/8/layout/chevron1"/>
    <dgm:cxn modelId="{BB73B7FB-FA88-4D5A-9F83-6BE3DBAA6CDB}" type="presParOf" srcId="{2DFC64A5-769C-4372-9615-1FA4B1491470}" destId="{1AA5F17D-B47A-4297-B5BB-8C6B99E6C5DA}" srcOrd="2" destOrd="0" presId="urn:microsoft.com/office/officeart/2005/8/layout/chevron1"/>
    <dgm:cxn modelId="{20643F71-7890-4954-9ACC-DA224C9C2E92}" type="presParOf" srcId="{2DFC64A5-769C-4372-9615-1FA4B1491470}" destId="{4AB4D21E-58BB-49F4-9B51-BB842C62FFF9}" srcOrd="3" destOrd="0" presId="urn:microsoft.com/office/officeart/2005/8/layout/chevron1"/>
    <dgm:cxn modelId="{9411738C-6481-45CA-A9B2-98024F028317}" type="presParOf" srcId="{2DFC64A5-769C-4372-9615-1FA4B1491470}" destId="{624C66D0-AA35-4C2D-8400-996503DFD2AE}" srcOrd="4" destOrd="0" presId="urn:microsoft.com/office/officeart/2005/8/layout/chevron1"/>
    <dgm:cxn modelId="{F8ED826F-6D96-41C5-A990-4833AA775143}" type="presParOf" srcId="{2DFC64A5-769C-4372-9615-1FA4B1491470}" destId="{C839562D-C2F0-4F43-A440-F8EB257A5ED3}" srcOrd="5" destOrd="0" presId="urn:microsoft.com/office/officeart/2005/8/layout/chevron1"/>
    <dgm:cxn modelId="{EDFB569E-01D6-4C13-8528-D881BB5727FA}" type="presParOf" srcId="{2DFC64A5-769C-4372-9615-1FA4B1491470}" destId="{DF757741-D2C4-47CD-B81F-0494B81FB4EA}" srcOrd="6" destOrd="0" presId="urn:microsoft.com/office/officeart/2005/8/layout/chevron1"/>
    <dgm:cxn modelId="{DD2DCF12-76DF-4330-A355-E936B4AA682F}" type="presParOf" srcId="{2DFC64A5-769C-4372-9615-1FA4B1491470}" destId="{C0385E65-BED5-46A7-8BCB-7BE0B13B97D8}" srcOrd="7" destOrd="0" presId="urn:microsoft.com/office/officeart/2005/8/layout/chevron1"/>
    <dgm:cxn modelId="{4DBCABB4-4D11-4667-B9D6-A599286975F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725C2512-329C-47C2-80E9-3E4851C1477C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4FDCF1-51F0-4F6F-9343-FD468D2C8A9F}" type="presOf" srcId="{141F5721-50D1-4463-BE0E-D2740313485D}" destId="{1137F16A-3FBD-40A3-8437-7FEA55E131EF}" srcOrd="0" destOrd="0" presId="urn:microsoft.com/office/officeart/2005/8/layout/chevron1"/>
    <dgm:cxn modelId="{0FC94571-4A6B-4F49-AFE2-165C35C45F37}" type="presOf" srcId="{80E5E9DF-95FB-48E6-BD6C-ADC19D57C0A3}" destId="{624C66D0-AA35-4C2D-8400-996503DFD2AE}" srcOrd="0" destOrd="0" presId="urn:microsoft.com/office/officeart/2005/8/layout/chevron1"/>
    <dgm:cxn modelId="{020E0DB1-34AA-4087-A6AF-51C57B4345C2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698A9A-04A4-41CE-8425-722D94FFBCC9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5A1696D-9683-4B8C-B34C-BD7AD100D138}" type="presOf" srcId="{0259D84A-4796-4366-BA60-D7065EA96C71}" destId="{DF757741-D2C4-47CD-B81F-0494B81FB4EA}" srcOrd="0" destOrd="0" presId="urn:microsoft.com/office/officeart/2005/8/layout/chevron1"/>
    <dgm:cxn modelId="{36940058-C907-431C-81C0-D38CFF9A82BA}" type="presParOf" srcId="{2DFC64A5-769C-4372-9615-1FA4B1491470}" destId="{1F6056EB-C534-4970-B58E-AD722CC6900E}" srcOrd="0" destOrd="0" presId="urn:microsoft.com/office/officeart/2005/8/layout/chevron1"/>
    <dgm:cxn modelId="{60294F26-4B73-4D0C-8BDC-884E3B93E0EF}" type="presParOf" srcId="{2DFC64A5-769C-4372-9615-1FA4B1491470}" destId="{C077A35C-7EC3-45E8-86F1-4EB37DB15503}" srcOrd="1" destOrd="0" presId="urn:microsoft.com/office/officeart/2005/8/layout/chevron1"/>
    <dgm:cxn modelId="{0A09CCAC-2D99-448D-8D31-4F9912468B54}" type="presParOf" srcId="{2DFC64A5-769C-4372-9615-1FA4B1491470}" destId="{1AA5F17D-B47A-4297-B5BB-8C6B99E6C5DA}" srcOrd="2" destOrd="0" presId="urn:microsoft.com/office/officeart/2005/8/layout/chevron1"/>
    <dgm:cxn modelId="{CDAEFF89-D52D-40C7-BF59-E05706155F55}" type="presParOf" srcId="{2DFC64A5-769C-4372-9615-1FA4B1491470}" destId="{4AB4D21E-58BB-49F4-9B51-BB842C62FFF9}" srcOrd="3" destOrd="0" presId="urn:microsoft.com/office/officeart/2005/8/layout/chevron1"/>
    <dgm:cxn modelId="{49634F56-99EE-45F5-82C4-8535CE3F0ECD}" type="presParOf" srcId="{2DFC64A5-769C-4372-9615-1FA4B1491470}" destId="{624C66D0-AA35-4C2D-8400-996503DFD2AE}" srcOrd="4" destOrd="0" presId="urn:microsoft.com/office/officeart/2005/8/layout/chevron1"/>
    <dgm:cxn modelId="{31F16663-3D31-4204-A3FE-CE3EA5B9E45A}" type="presParOf" srcId="{2DFC64A5-769C-4372-9615-1FA4B1491470}" destId="{C839562D-C2F0-4F43-A440-F8EB257A5ED3}" srcOrd="5" destOrd="0" presId="urn:microsoft.com/office/officeart/2005/8/layout/chevron1"/>
    <dgm:cxn modelId="{04917FA0-7AA1-46B6-9BD1-17D73B96C1B7}" type="presParOf" srcId="{2DFC64A5-769C-4372-9615-1FA4B1491470}" destId="{DF757741-D2C4-47CD-B81F-0494B81FB4EA}" srcOrd="6" destOrd="0" presId="urn:microsoft.com/office/officeart/2005/8/layout/chevron1"/>
    <dgm:cxn modelId="{42AD1493-993B-43F7-A0B8-C41D1F8AE5B1}" type="presParOf" srcId="{2DFC64A5-769C-4372-9615-1FA4B1491470}" destId="{C0385E65-BED5-46A7-8BCB-7BE0B13B97D8}" srcOrd="7" destOrd="0" presId="urn:microsoft.com/office/officeart/2005/8/layout/chevron1"/>
    <dgm:cxn modelId="{C026460E-30E7-40DF-BC94-C0591EA2B67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49AB952-1555-4BB2-A282-0DD955BC14D4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08F5C6B-3B4B-4FA2-8828-8CFE14C70A24}" type="presOf" srcId="{0259D84A-4796-4366-BA60-D7065EA96C71}" destId="{DF757741-D2C4-47CD-B81F-0494B81FB4EA}" srcOrd="0" destOrd="0" presId="urn:microsoft.com/office/officeart/2005/8/layout/chevron1"/>
    <dgm:cxn modelId="{596324B7-B9A2-40D7-8CFC-666E587C738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339EC27-6882-4856-BC71-39D97CB8F4A2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91187B44-7A89-44A8-833F-9B70AAC3BEBA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5A6B654-AD97-4905-AD40-C6CA59027460}" type="presOf" srcId="{68E789BA-346D-43BD-9465-734B217059F0}" destId="{1AA5F17D-B47A-4297-B5BB-8C6B99E6C5DA}" srcOrd="0" destOrd="0" presId="urn:microsoft.com/office/officeart/2005/8/layout/chevron1"/>
    <dgm:cxn modelId="{C696D8F7-CD20-48D0-A724-C47A9A083424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7CBE184-168A-4CCD-AA44-80D6C5CBB06B}" type="presParOf" srcId="{2DFC64A5-769C-4372-9615-1FA4B1491470}" destId="{1F6056EB-C534-4970-B58E-AD722CC6900E}" srcOrd="0" destOrd="0" presId="urn:microsoft.com/office/officeart/2005/8/layout/chevron1"/>
    <dgm:cxn modelId="{B2DC97A1-0CE3-471D-9D8C-79D48A5E48AC}" type="presParOf" srcId="{2DFC64A5-769C-4372-9615-1FA4B1491470}" destId="{C077A35C-7EC3-45E8-86F1-4EB37DB15503}" srcOrd="1" destOrd="0" presId="urn:microsoft.com/office/officeart/2005/8/layout/chevron1"/>
    <dgm:cxn modelId="{8DED469F-4E4B-490F-BE09-A0A7DC8251F1}" type="presParOf" srcId="{2DFC64A5-769C-4372-9615-1FA4B1491470}" destId="{1AA5F17D-B47A-4297-B5BB-8C6B99E6C5DA}" srcOrd="2" destOrd="0" presId="urn:microsoft.com/office/officeart/2005/8/layout/chevron1"/>
    <dgm:cxn modelId="{4A23903D-1EA0-4405-8F06-95AB3389B84C}" type="presParOf" srcId="{2DFC64A5-769C-4372-9615-1FA4B1491470}" destId="{4AB4D21E-58BB-49F4-9B51-BB842C62FFF9}" srcOrd="3" destOrd="0" presId="urn:microsoft.com/office/officeart/2005/8/layout/chevron1"/>
    <dgm:cxn modelId="{9F8AA4E0-43C1-4C24-9893-D706FAA8D9BE}" type="presParOf" srcId="{2DFC64A5-769C-4372-9615-1FA4B1491470}" destId="{624C66D0-AA35-4C2D-8400-996503DFD2AE}" srcOrd="4" destOrd="0" presId="urn:microsoft.com/office/officeart/2005/8/layout/chevron1"/>
    <dgm:cxn modelId="{0B2DAAFE-3B48-470F-A39B-0176B64396B2}" type="presParOf" srcId="{2DFC64A5-769C-4372-9615-1FA4B1491470}" destId="{C839562D-C2F0-4F43-A440-F8EB257A5ED3}" srcOrd="5" destOrd="0" presId="urn:microsoft.com/office/officeart/2005/8/layout/chevron1"/>
    <dgm:cxn modelId="{C72649E5-D225-4E4B-8BE8-43EC6FBCD4B1}" type="presParOf" srcId="{2DFC64A5-769C-4372-9615-1FA4B1491470}" destId="{DF757741-D2C4-47CD-B81F-0494B81FB4EA}" srcOrd="6" destOrd="0" presId="urn:microsoft.com/office/officeart/2005/8/layout/chevron1"/>
    <dgm:cxn modelId="{104B2323-EDEF-400C-8E99-2843A3B8AD90}" type="presParOf" srcId="{2DFC64A5-769C-4372-9615-1FA4B1491470}" destId="{C0385E65-BED5-46A7-8BCB-7BE0B13B97D8}" srcOrd="7" destOrd="0" presId="urn:microsoft.com/office/officeart/2005/8/layout/chevron1"/>
    <dgm:cxn modelId="{BD4EBCE4-CE6E-4A08-A037-94BC11C4F70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7863F53-67A2-4413-BB07-03A90855E0CA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FC97995-3289-4AB4-9083-EA0F20DF1B50}" type="presOf" srcId="{141F5721-50D1-4463-BE0E-D2740313485D}" destId="{1137F16A-3FBD-40A3-8437-7FEA55E131EF}" srcOrd="0" destOrd="0" presId="urn:microsoft.com/office/officeart/2005/8/layout/chevron1"/>
    <dgm:cxn modelId="{7B141A8E-DAAD-4D80-B098-321767C4D413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AE243BC-C4C1-4A88-9006-75F4F72E8D08}" type="presOf" srcId="{6C099256-A3F1-42A6-931A-474918379EC3}" destId="{1F6056EB-C534-4970-B58E-AD722CC6900E}" srcOrd="0" destOrd="0" presId="urn:microsoft.com/office/officeart/2005/8/layout/chevron1"/>
    <dgm:cxn modelId="{80730355-12B6-49CD-9660-25CC07022877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2F046FE-83DA-452E-AEB8-B01996FF7271}" type="presOf" srcId="{0259D84A-4796-4366-BA60-D7065EA96C71}" destId="{DF757741-D2C4-47CD-B81F-0494B81FB4EA}" srcOrd="0" destOrd="0" presId="urn:microsoft.com/office/officeart/2005/8/layout/chevron1"/>
    <dgm:cxn modelId="{3745B809-741B-48D1-9F85-7E9AD5FF474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351FBF9-611D-41F3-AAB2-80D003A5A46C}" type="presParOf" srcId="{2DFC64A5-769C-4372-9615-1FA4B1491470}" destId="{1F6056EB-C534-4970-B58E-AD722CC6900E}" srcOrd="0" destOrd="0" presId="urn:microsoft.com/office/officeart/2005/8/layout/chevron1"/>
    <dgm:cxn modelId="{E914D733-0154-4724-B379-7C0A14C17CA7}" type="presParOf" srcId="{2DFC64A5-769C-4372-9615-1FA4B1491470}" destId="{C077A35C-7EC3-45E8-86F1-4EB37DB15503}" srcOrd="1" destOrd="0" presId="urn:microsoft.com/office/officeart/2005/8/layout/chevron1"/>
    <dgm:cxn modelId="{BF2C016D-987E-48C8-A6CD-6BCEF2AB8963}" type="presParOf" srcId="{2DFC64A5-769C-4372-9615-1FA4B1491470}" destId="{1AA5F17D-B47A-4297-B5BB-8C6B99E6C5DA}" srcOrd="2" destOrd="0" presId="urn:microsoft.com/office/officeart/2005/8/layout/chevron1"/>
    <dgm:cxn modelId="{63877E20-16AA-4746-988C-A0204B0C8D5F}" type="presParOf" srcId="{2DFC64A5-769C-4372-9615-1FA4B1491470}" destId="{4AB4D21E-58BB-49F4-9B51-BB842C62FFF9}" srcOrd="3" destOrd="0" presId="urn:microsoft.com/office/officeart/2005/8/layout/chevron1"/>
    <dgm:cxn modelId="{B4D38246-9676-4F89-94AD-482D71AF37DF}" type="presParOf" srcId="{2DFC64A5-769C-4372-9615-1FA4B1491470}" destId="{624C66D0-AA35-4C2D-8400-996503DFD2AE}" srcOrd="4" destOrd="0" presId="urn:microsoft.com/office/officeart/2005/8/layout/chevron1"/>
    <dgm:cxn modelId="{66581995-A8A7-42B3-BFCA-9EF3A2D7CB29}" type="presParOf" srcId="{2DFC64A5-769C-4372-9615-1FA4B1491470}" destId="{C839562D-C2F0-4F43-A440-F8EB257A5ED3}" srcOrd="5" destOrd="0" presId="urn:microsoft.com/office/officeart/2005/8/layout/chevron1"/>
    <dgm:cxn modelId="{C51F520D-944D-40AD-BC2A-9A43C4BE7547}" type="presParOf" srcId="{2DFC64A5-769C-4372-9615-1FA4B1491470}" destId="{DF757741-D2C4-47CD-B81F-0494B81FB4EA}" srcOrd="6" destOrd="0" presId="urn:microsoft.com/office/officeart/2005/8/layout/chevron1"/>
    <dgm:cxn modelId="{A6AFE3E7-A704-41C3-AD2E-31D493790EF9}" type="presParOf" srcId="{2DFC64A5-769C-4372-9615-1FA4B1491470}" destId="{C0385E65-BED5-46A7-8BCB-7BE0B13B97D8}" srcOrd="7" destOrd="0" presId="urn:microsoft.com/office/officeart/2005/8/layout/chevron1"/>
    <dgm:cxn modelId="{4D7893E6-A7D0-4B62-BCBE-0DFFC356F20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5C92208-EB51-42F3-B7EF-3F3C56B7FC44}" type="presOf" srcId="{2A76A016-75FB-4EB8-A025-6ACD7A3F5B7D}" destId="{2DFC64A5-769C-4372-9615-1FA4B1491470}" srcOrd="0" destOrd="0" presId="urn:microsoft.com/office/officeart/2005/8/layout/chevron1"/>
    <dgm:cxn modelId="{8713CEBE-47C2-4B5C-8708-B8C050ACC10E}" type="presOf" srcId="{141F5721-50D1-4463-BE0E-D2740313485D}" destId="{1137F16A-3FBD-40A3-8437-7FEA55E131EF}" srcOrd="0" destOrd="0" presId="urn:microsoft.com/office/officeart/2005/8/layout/chevron1"/>
    <dgm:cxn modelId="{E8F7CC5F-B60D-4FE0-812B-2B2E49C1135F}" type="presOf" srcId="{6C099256-A3F1-42A6-931A-474918379EC3}" destId="{1F6056EB-C534-4970-B58E-AD722CC6900E}" srcOrd="0" destOrd="0" presId="urn:microsoft.com/office/officeart/2005/8/layout/chevron1"/>
    <dgm:cxn modelId="{D00929B9-8D4D-4E34-907A-B840277A7F38}" type="presOf" srcId="{68E789BA-346D-43BD-9465-734B217059F0}" destId="{1AA5F17D-B47A-4297-B5BB-8C6B99E6C5DA}" srcOrd="0" destOrd="0" presId="urn:microsoft.com/office/officeart/2005/8/layout/chevron1"/>
    <dgm:cxn modelId="{E93F190B-4F90-421A-86D6-AE1FA4EA712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54FCC893-599D-4149-9918-DC0431D83BD7}" type="presOf" srcId="{80E5E9DF-95FB-48E6-BD6C-ADC19D57C0A3}" destId="{624C66D0-AA35-4C2D-8400-996503DFD2AE}" srcOrd="0" destOrd="0" presId="urn:microsoft.com/office/officeart/2005/8/layout/chevron1"/>
    <dgm:cxn modelId="{C2C866E4-F461-4AFF-8711-F017ADB47141}" type="presParOf" srcId="{2DFC64A5-769C-4372-9615-1FA4B1491470}" destId="{1F6056EB-C534-4970-B58E-AD722CC6900E}" srcOrd="0" destOrd="0" presId="urn:microsoft.com/office/officeart/2005/8/layout/chevron1"/>
    <dgm:cxn modelId="{1F453433-E7D1-4B9F-9020-CF0F801D3614}" type="presParOf" srcId="{2DFC64A5-769C-4372-9615-1FA4B1491470}" destId="{C077A35C-7EC3-45E8-86F1-4EB37DB15503}" srcOrd="1" destOrd="0" presId="urn:microsoft.com/office/officeart/2005/8/layout/chevron1"/>
    <dgm:cxn modelId="{2142FE61-DDBE-49DC-95DC-4CE9882C42A1}" type="presParOf" srcId="{2DFC64A5-769C-4372-9615-1FA4B1491470}" destId="{1AA5F17D-B47A-4297-B5BB-8C6B99E6C5DA}" srcOrd="2" destOrd="0" presId="urn:microsoft.com/office/officeart/2005/8/layout/chevron1"/>
    <dgm:cxn modelId="{B400ADC5-9EAC-476C-AF14-79677B561B89}" type="presParOf" srcId="{2DFC64A5-769C-4372-9615-1FA4B1491470}" destId="{4AB4D21E-58BB-49F4-9B51-BB842C62FFF9}" srcOrd="3" destOrd="0" presId="urn:microsoft.com/office/officeart/2005/8/layout/chevron1"/>
    <dgm:cxn modelId="{6CFF18AE-51A6-4AFE-BE00-2A192312B1ED}" type="presParOf" srcId="{2DFC64A5-769C-4372-9615-1FA4B1491470}" destId="{624C66D0-AA35-4C2D-8400-996503DFD2AE}" srcOrd="4" destOrd="0" presId="urn:microsoft.com/office/officeart/2005/8/layout/chevron1"/>
    <dgm:cxn modelId="{9E4F1FB1-402D-4403-9EDE-F4C2809EAD2F}" type="presParOf" srcId="{2DFC64A5-769C-4372-9615-1FA4B1491470}" destId="{C839562D-C2F0-4F43-A440-F8EB257A5ED3}" srcOrd="5" destOrd="0" presId="urn:microsoft.com/office/officeart/2005/8/layout/chevron1"/>
    <dgm:cxn modelId="{969149BB-0F25-4A5D-AFCB-EE261D5CA321}" type="presParOf" srcId="{2DFC64A5-769C-4372-9615-1FA4B1491470}" destId="{DF757741-D2C4-47CD-B81F-0494B81FB4EA}" srcOrd="6" destOrd="0" presId="urn:microsoft.com/office/officeart/2005/8/layout/chevron1"/>
    <dgm:cxn modelId="{8D575F94-656E-4279-AB1B-386E39D095C0}" type="presParOf" srcId="{2DFC64A5-769C-4372-9615-1FA4B1491470}" destId="{C0385E65-BED5-46A7-8BCB-7BE0B13B97D8}" srcOrd="7" destOrd="0" presId="urn:microsoft.com/office/officeart/2005/8/layout/chevron1"/>
    <dgm:cxn modelId="{5E5F36D0-0797-4911-BACE-9150701E84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A165230A-5A01-407A-A3FD-19D4A63D927C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0CD5A14-D36C-4E62-B9F4-FE93202CE521}" type="presOf" srcId="{141F5721-50D1-4463-BE0E-D2740313485D}" destId="{1137F16A-3FBD-40A3-8437-7FEA55E131EF}" srcOrd="0" destOrd="0" presId="urn:microsoft.com/office/officeart/2005/8/layout/chevron1"/>
    <dgm:cxn modelId="{820D37D6-C79F-48E2-BFE4-EBB2EEDEC2D5}" type="presOf" srcId="{68E789BA-346D-43BD-9465-734B217059F0}" destId="{1AA5F17D-B47A-4297-B5BB-8C6B99E6C5DA}" srcOrd="0" destOrd="0" presId="urn:microsoft.com/office/officeart/2005/8/layout/chevron1"/>
    <dgm:cxn modelId="{D5E8A304-1087-42D5-B69F-6B74AFD690A0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807097A-B650-4264-A807-FFD4B5D73C36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1E42F2C-1016-4CB7-89AB-1B74CC5D0B62}" type="presOf" srcId="{6C099256-A3F1-42A6-931A-474918379EC3}" destId="{1F6056EB-C534-4970-B58E-AD722CC6900E}" srcOrd="0" destOrd="0" presId="urn:microsoft.com/office/officeart/2005/8/layout/chevron1"/>
    <dgm:cxn modelId="{EFCB6AE4-AA0C-473A-B735-83C3BD15C179}" type="presParOf" srcId="{2DFC64A5-769C-4372-9615-1FA4B1491470}" destId="{1F6056EB-C534-4970-B58E-AD722CC6900E}" srcOrd="0" destOrd="0" presId="urn:microsoft.com/office/officeart/2005/8/layout/chevron1"/>
    <dgm:cxn modelId="{2C1172A3-CBE9-4C87-BA2E-30D4310B4860}" type="presParOf" srcId="{2DFC64A5-769C-4372-9615-1FA4B1491470}" destId="{C077A35C-7EC3-45E8-86F1-4EB37DB15503}" srcOrd="1" destOrd="0" presId="urn:microsoft.com/office/officeart/2005/8/layout/chevron1"/>
    <dgm:cxn modelId="{2A49CC46-A181-487B-A6EA-D5C3813892FB}" type="presParOf" srcId="{2DFC64A5-769C-4372-9615-1FA4B1491470}" destId="{1AA5F17D-B47A-4297-B5BB-8C6B99E6C5DA}" srcOrd="2" destOrd="0" presId="urn:microsoft.com/office/officeart/2005/8/layout/chevron1"/>
    <dgm:cxn modelId="{4709E90A-DF1A-4CE1-A033-FDFD22D63BF8}" type="presParOf" srcId="{2DFC64A5-769C-4372-9615-1FA4B1491470}" destId="{4AB4D21E-58BB-49F4-9B51-BB842C62FFF9}" srcOrd="3" destOrd="0" presId="urn:microsoft.com/office/officeart/2005/8/layout/chevron1"/>
    <dgm:cxn modelId="{2186C512-D8D2-4EB9-95AF-1A216A16ECCC}" type="presParOf" srcId="{2DFC64A5-769C-4372-9615-1FA4B1491470}" destId="{624C66D0-AA35-4C2D-8400-996503DFD2AE}" srcOrd="4" destOrd="0" presId="urn:microsoft.com/office/officeart/2005/8/layout/chevron1"/>
    <dgm:cxn modelId="{C152B94B-D739-4492-AF85-4FD56A92202C}" type="presParOf" srcId="{2DFC64A5-769C-4372-9615-1FA4B1491470}" destId="{C839562D-C2F0-4F43-A440-F8EB257A5ED3}" srcOrd="5" destOrd="0" presId="urn:microsoft.com/office/officeart/2005/8/layout/chevron1"/>
    <dgm:cxn modelId="{C3D8A2A5-4FB3-413F-96BD-ACD12240F9E8}" type="presParOf" srcId="{2DFC64A5-769C-4372-9615-1FA4B1491470}" destId="{DF757741-D2C4-47CD-B81F-0494B81FB4EA}" srcOrd="6" destOrd="0" presId="urn:microsoft.com/office/officeart/2005/8/layout/chevron1"/>
    <dgm:cxn modelId="{514C4C46-C821-4809-9DDE-8B2C83A62C8D}" type="presParOf" srcId="{2DFC64A5-769C-4372-9615-1FA4B1491470}" destId="{C0385E65-BED5-46A7-8BCB-7BE0B13B97D8}" srcOrd="7" destOrd="0" presId="urn:microsoft.com/office/officeart/2005/8/layout/chevron1"/>
    <dgm:cxn modelId="{0DBECFD7-B6A6-4699-B446-2046A574164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60D4607-38F6-4377-BB22-E37E85381BB4}" type="presOf" srcId="{6C099256-A3F1-42A6-931A-474918379EC3}" destId="{1F6056EB-C534-4970-B58E-AD722CC6900E}" srcOrd="0" destOrd="0" presId="urn:microsoft.com/office/officeart/2005/8/layout/chevron1"/>
    <dgm:cxn modelId="{348C1257-86F8-4D8A-A588-33A4013CF458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3EEEC26-17E3-4BDB-ACA9-9D594C4FAFA8}" type="presOf" srcId="{141F5721-50D1-4463-BE0E-D2740313485D}" destId="{1137F16A-3FBD-40A3-8437-7FEA55E131EF}" srcOrd="0" destOrd="0" presId="urn:microsoft.com/office/officeart/2005/8/layout/chevron1"/>
    <dgm:cxn modelId="{9D4CA5C7-710E-43B8-BB34-B0CCDDEC9A5C}" type="presOf" srcId="{0259D84A-4796-4366-BA60-D7065EA96C71}" destId="{DF757741-D2C4-47CD-B81F-0494B81FB4EA}" srcOrd="0" destOrd="0" presId="urn:microsoft.com/office/officeart/2005/8/layout/chevron1"/>
    <dgm:cxn modelId="{A61C3F85-C378-488F-98CA-BD12AD0D156C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69EE499F-C0D4-419C-84DD-D99FD46CB122}" type="presOf" srcId="{68E789BA-346D-43BD-9465-734B217059F0}" destId="{1AA5F17D-B47A-4297-B5BB-8C6B99E6C5DA}" srcOrd="0" destOrd="0" presId="urn:microsoft.com/office/officeart/2005/8/layout/chevron1"/>
    <dgm:cxn modelId="{0DED889F-2CB6-4767-915E-62CE13E3D7E3}" type="presParOf" srcId="{2DFC64A5-769C-4372-9615-1FA4B1491470}" destId="{1F6056EB-C534-4970-B58E-AD722CC6900E}" srcOrd="0" destOrd="0" presId="urn:microsoft.com/office/officeart/2005/8/layout/chevron1"/>
    <dgm:cxn modelId="{A53C081E-D0BC-4F80-9AD3-0CF4953D1DFB}" type="presParOf" srcId="{2DFC64A5-769C-4372-9615-1FA4B1491470}" destId="{C077A35C-7EC3-45E8-86F1-4EB37DB15503}" srcOrd="1" destOrd="0" presId="urn:microsoft.com/office/officeart/2005/8/layout/chevron1"/>
    <dgm:cxn modelId="{C70D3058-B3DB-48D6-A648-EA205B32BC17}" type="presParOf" srcId="{2DFC64A5-769C-4372-9615-1FA4B1491470}" destId="{1AA5F17D-B47A-4297-B5BB-8C6B99E6C5DA}" srcOrd="2" destOrd="0" presId="urn:microsoft.com/office/officeart/2005/8/layout/chevron1"/>
    <dgm:cxn modelId="{C638C1B4-8CC3-47FA-956E-CD2E5D96C0E8}" type="presParOf" srcId="{2DFC64A5-769C-4372-9615-1FA4B1491470}" destId="{4AB4D21E-58BB-49F4-9B51-BB842C62FFF9}" srcOrd="3" destOrd="0" presId="urn:microsoft.com/office/officeart/2005/8/layout/chevron1"/>
    <dgm:cxn modelId="{FA2954AF-F205-4E72-85FB-2776C57DEE9C}" type="presParOf" srcId="{2DFC64A5-769C-4372-9615-1FA4B1491470}" destId="{624C66D0-AA35-4C2D-8400-996503DFD2AE}" srcOrd="4" destOrd="0" presId="urn:microsoft.com/office/officeart/2005/8/layout/chevron1"/>
    <dgm:cxn modelId="{0A589998-6AEF-41B6-B243-F6F80C4A6EDF}" type="presParOf" srcId="{2DFC64A5-769C-4372-9615-1FA4B1491470}" destId="{C839562D-C2F0-4F43-A440-F8EB257A5ED3}" srcOrd="5" destOrd="0" presId="urn:microsoft.com/office/officeart/2005/8/layout/chevron1"/>
    <dgm:cxn modelId="{AE66C247-40FC-4AAB-B1BB-07DD6256DE70}" type="presParOf" srcId="{2DFC64A5-769C-4372-9615-1FA4B1491470}" destId="{DF757741-D2C4-47CD-B81F-0494B81FB4EA}" srcOrd="6" destOrd="0" presId="urn:microsoft.com/office/officeart/2005/8/layout/chevron1"/>
    <dgm:cxn modelId="{D31DB565-A110-4EF6-B32F-1DFAD89BF099}" type="presParOf" srcId="{2DFC64A5-769C-4372-9615-1FA4B1491470}" destId="{C0385E65-BED5-46A7-8BCB-7BE0B13B97D8}" srcOrd="7" destOrd="0" presId="urn:microsoft.com/office/officeart/2005/8/layout/chevron1"/>
    <dgm:cxn modelId="{05DD157D-7A27-4275-9CFE-EAA17DAE19E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472797A-5C6F-4377-9189-18F340F5F3B8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4BC6182-64A9-40A0-A38E-F3F46928A0EC}" type="presOf" srcId="{68E789BA-346D-43BD-9465-734B217059F0}" destId="{1AA5F17D-B47A-4297-B5BB-8C6B99E6C5DA}" srcOrd="0" destOrd="0" presId="urn:microsoft.com/office/officeart/2005/8/layout/chevron1"/>
    <dgm:cxn modelId="{C0814A95-710D-437C-92D9-5F33E2E45167}" type="presOf" srcId="{141F5721-50D1-4463-BE0E-D2740313485D}" destId="{1137F16A-3FBD-40A3-8437-7FEA55E131EF}" srcOrd="0" destOrd="0" presId="urn:microsoft.com/office/officeart/2005/8/layout/chevron1"/>
    <dgm:cxn modelId="{F2F96603-9B96-4298-86AD-DD81FD7B5D03}" type="presOf" srcId="{0259D84A-4796-4366-BA60-D7065EA96C71}" destId="{DF757741-D2C4-47CD-B81F-0494B81FB4EA}" srcOrd="0" destOrd="0" presId="urn:microsoft.com/office/officeart/2005/8/layout/chevron1"/>
    <dgm:cxn modelId="{C58D8814-FDAA-4F98-B063-D9171BC0A6C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BBE0CC06-B736-4309-AE40-10D546AA4518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0AD9D3A-02FA-4BD5-A74B-A3954D3CB59B}" type="presParOf" srcId="{2DFC64A5-769C-4372-9615-1FA4B1491470}" destId="{1F6056EB-C534-4970-B58E-AD722CC6900E}" srcOrd="0" destOrd="0" presId="urn:microsoft.com/office/officeart/2005/8/layout/chevron1"/>
    <dgm:cxn modelId="{BFEE80EE-2C5A-4751-B097-9B9A7CB51A1E}" type="presParOf" srcId="{2DFC64A5-769C-4372-9615-1FA4B1491470}" destId="{C077A35C-7EC3-45E8-86F1-4EB37DB15503}" srcOrd="1" destOrd="0" presId="urn:microsoft.com/office/officeart/2005/8/layout/chevron1"/>
    <dgm:cxn modelId="{4796F762-AE53-4270-A63F-F1A82E993972}" type="presParOf" srcId="{2DFC64A5-769C-4372-9615-1FA4B1491470}" destId="{1AA5F17D-B47A-4297-B5BB-8C6B99E6C5DA}" srcOrd="2" destOrd="0" presId="urn:microsoft.com/office/officeart/2005/8/layout/chevron1"/>
    <dgm:cxn modelId="{F2A9E897-D529-4B8F-8EEA-3D19FE00FFE8}" type="presParOf" srcId="{2DFC64A5-769C-4372-9615-1FA4B1491470}" destId="{4AB4D21E-58BB-49F4-9B51-BB842C62FFF9}" srcOrd="3" destOrd="0" presId="urn:microsoft.com/office/officeart/2005/8/layout/chevron1"/>
    <dgm:cxn modelId="{30C769D2-16E0-4F52-A055-185A9EBFF3B0}" type="presParOf" srcId="{2DFC64A5-769C-4372-9615-1FA4B1491470}" destId="{624C66D0-AA35-4C2D-8400-996503DFD2AE}" srcOrd="4" destOrd="0" presId="urn:microsoft.com/office/officeart/2005/8/layout/chevron1"/>
    <dgm:cxn modelId="{2984D14A-16A4-43C8-9D72-579B20372347}" type="presParOf" srcId="{2DFC64A5-769C-4372-9615-1FA4B1491470}" destId="{C839562D-C2F0-4F43-A440-F8EB257A5ED3}" srcOrd="5" destOrd="0" presId="urn:microsoft.com/office/officeart/2005/8/layout/chevron1"/>
    <dgm:cxn modelId="{0D6F6242-1CAF-4FAE-B19E-B94D663161C7}" type="presParOf" srcId="{2DFC64A5-769C-4372-9615-1FA4B1491470}" destId="{DF757741-D2C4-47CD-B81F-0494B81FB4EA}" srcOrd="6" destOrd="0" presId="urn:microsoft.com/office/officeart/2005/8/layout/chevron1"/>
    <dgm:cxn modelId="{7E0FDB81-C122-4A40-98D2-461381F9B869}" type="presParOf" srcId="{2DFC64A5-769C-4372-9615-1FA4B1491470}" destId="{C0385E65-BED5-46A7-8BCB-7BE0B13B97D8}" srcOrd="7" destOrd="0" presId="urn:microsoft.com/office/officeart/2005/8/layout/chevron1"/>
    <dgm:cxn modelId="{62530E8C-C76D-4017-8DE4-65518F9CBB8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731E871-1132-49A0-BE90-F3F58A1BF043}" type="presOf" srcId="{6C099256-A3F1-42A6-931A-474918379EC3}" destId="{1F6056EB-C534-4970-B58E-AD722CC6900E}" srcOrd="0" destOrd="0" presId="urn:microsoft.com/office/officeart/2005/8/layout/chevron1"/>
    <dgm:cxn modelId="{D43C5EDE-C17B-49B4-9582-14E68F83F722}" type="presOf" srcId="{141F5721-50D1-4463-BE0E-D2740313485D}" destId="{1137F16A-3FBD-40A3-8437-7FEA55E131EF}" srcOrd="0" destOrd="0" presId="urn:microsoft.com/office/officeart/2005/8/layout/chevron1"/>
    <dgm:cxn modelId="{09BDCAED-8D6E-4F23-9134-58ECAA9ED008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C6F7EED0-9C85-4482-9183-C2DC1EBBC977}" type="presOf" srcId="{68E789BA-346D-43BD-9465-734B217059F0}" destId="{1AA5F17D-B47A-4297-B5BB-8C6B99E6C5DA}" srcOrd="0" destOrd="0" presId="urn:microsoft.com/office/officeart/2005/8/layout/chevron1"/>
    <dgm:cxn modelId="{0F759D67-1586-4CA2-A58B-2C22655DAFA9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411D982-A7B0-43DA-A48A-18A3BC799E16}" type="presOf" srcId="{0259D84A-4796-4366-BA60-D7065EA96C71}" destId="{DF757741-D2C4-47CD-B81F-0494B81FB4EA}" srcOrd="0" destOrd="0" presId="urn:microsoft.com/office/officeart/2005/8/layout/chevron1"/>
    <dgm:cxn modelId="{017EE06B-829B-46B1-8E0E-094EA0A953B2}" type="presParOf" srcId="{2DFC64A5-769C-4372-9615-1FA4B1491470}" destId="{1F6056EB-C534-4970-B58E-AD722CC6900E}" srcOrd="0" destOrd="0" presId="urn:microsoft.com/office/officeart/2005/8/layout/chevron1"/>
    <dgm:cxn modelId="{25E6E123-DD6F-4718-8382-143E5C486184}" type="presParOf" srcId="{2DFC64A5-769C-4372-9615-1FA4B1491470}" destId="{C077A35C-7EC3-45E8-86F1-4EB37DB15503}" srcOrd="1" destOrd="0" presId="urn:microsoft.com/office/officeart/2005/8/layout/chevron1"/>
    <dgm:cxn modelId="{EF758D3A-C6CF-4C6D-A452-7DF259AE5424}" type="presParOf" srcId="{2DFC64A5-769C-4372-9615-1FA4B1491470}" destId="{1AA5F17D-B47A-4297-B5BB-8C6B99E6C5DA}" srcOrd="2" destOrd="0" presId="urn:microsoft.com/office/officeart/2005/8/layout/chevron1"/>
    <dgm:cxn modelId="{5ECF7F48-DA72-40BC-9F8D-4D80875EE686}" type="presParOf" srcId="{2DFC64A5-769C-4372-9615-1FA4B1491470}" destId="{4AB4D21E-58BB-49F4-9B51-BB842C62FFF9}" srcOrd="3" destOrd="0" presId="urn:microsoft.com/office/officeart/2005/8/layout/chevron1"/>
    <dgm:cxn modelId="{FBFCDEE7-6DCC-4B35-A949-D78FE79852C0}" type="presParOf" srcId="{2DFC64A5-769C-4372-9615-1FA4B1491470}" destId="{624C66D0-AA35-4C2D-8400-996503DFD2AE}" srcOrd="4" destOrd="0" presId="urn:microsoft.com/office/officeart/2005/8/layout/chevron1"/>
    <dgm:cxn modelId="{B1BD95BA-5DFE-4E75-959A-40A72406756F}" type="presParOf" srcId="{2DFC64A5-769C-4372-9615-1FA4B1491470}" destId="{C839562D-C2F0-4F43-A440-F8EB257A5ED3}" srcOrd="5" destOrd="0" presId="urn:microsoft.com/office/officeart/2005/8/layout/chevron1"/>
    <dgm:cxn modelId="{03A1D127-95AE-40A1-BC8A-9520E4D4DF2F}" type="presParOf" srcId="{2DFC64A5-769C-4372-9615-1FA4B1491470}" destId="{DF757741-D2C4-47CD-B81F-0494B81FB4EA}" srcOrd="6" destOrd="0" presId="urn:microsoft.com/office/officeart/2005/8/layout/chevron1"/>
    <dgm:cxn modelId="{C0DD1944-DD18-45AB-9AEF-FBFAAC94247F}" type="presParOf" srcId="{2DFC64A5-769C-4372-9615-1FA4B1491470}" destId="{C0385E65-BED5-46A7-8BCB-7BE0B13B97D8}" srcOrd="7" destOrd="0" presId="urn:microsoft.com/office/officeart/2005/8/layout/chevron1"/>
    <dgm:cxn modelId="{F60B897F-573D-45EF-8A87-A7E3A04132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67E3D9C2-C37A-4C7D-B1F5-504179A08451}" type="presOf" srcId="{141F5721-50D1-4463-BE0E-D2740313485D}" destId="{1137F16A-3FBD-40A3-8437-7FEA55E131EF}" srcOrd="0" destOrd="0" presId="urn:microsoft.com/office/officeart/2005/8/layout/chevron1"/>
    <dgm:cxn modelId="{9FB63A20-8218-4220-8377-01FF56D7F58A}" type="presOf" srcId="{0259D84A-4796-4366-BA60-D7065EA96C71}" destId="{DF757741-D2C4-47CD-B81F-0494B81FB4EA}" srcOrd="0" destOrd="0" presId="urn:microsoft.com/office/officeart/2005/8/layout/chevron1"/>
    <dgm:cxn modelId="{23041BCF-3459-47F1-9C83-48D4E6D5B625}" type="presOf" srcId="{2A76A016-75FB-4EB8-A025-6ACD7A3F5B7D}" destId="{2DFC64A5-769C-4372-9615-1FA4B1491470}" srcOrd="0" destOrd="0" presId="urn:microsoft.com/office/officeart/2005/8/layout/chevron1"/>
    <dgm:cxn modelId="{F73BAAA4-8437-47F3-84DE-422F5E56F87A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CAEAC9-0CA3-4C81-831E-B02392AA2AE9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0076F73E-B7F8-420C-BE07-532084404BD7}" type="presOf" srcId="{6C099256-A3F1-42A6-931A-474918379EC3}" destId="{1F6056EB-C534-4970-B58E-AD722CC6900E}" srcOrd="0" destOrd="0" presId="urn:microsoft.com/office/officeart/2005/8/layout/chevron1"/>
    <dgm:cxn modelId="{3B4329E7-A0B4-48F3-9524-2B4EB9ACA93C}" type="presParOf" srcId="{2DFC64A5-769C-4372-9615-1FA4B1491470}" destId="{1F6056EB-C534-4970-B58E-AD722CC6900E}" srcOrd="0" destOrd="0" presId="urn:microsoft.com/office/officeart/2005/8/layout/chevron1"/>
    <dgm:cxn modelId="{B212B1CB-7228-4745-8FCE-55DE160F4D08}" type="presParOf" srcId="{2DFC64A5-769C-4372-9615-1FA4B1491470}" destId="{C077A35C-7EC3-45E8-86F1-4EB37DB15503}" srcOrd="1" destOrd="0" presId="urn:microsoft.com/office/officeart/2005/8/layout/chevron1"/>
    <dgm:cxn modelId="{4585E52A-33A1-4926-8489-C8A4138D4C07}" type="presParOf" srcId="{2DFC64A5-769C-4372-9615-1FA4B1491470}" destId="{1AA5F17D-B47A-4297-B5BB-8C6B99E6C5DA}" srcOrd="2" destOrd="0" presId="urn:microsoft.com/office/officeart/2005/8/layout/chevron1"/>
    <dgm:cxn modelId="{BC498D98-6790-4774-9E50-65DCC3EEE80F}" type="presParOf" srcId="{2DFC64A5-769C-4372-9615-1FA4B1491470}" destId="{4AB4D21E-58BB-49F4-9B51-BB842C62FFF9}" srcOrd="3" destOrd="0" presId="urn:microsoft.com/office/officeart/2005/8/layout/chevron1"/>
    <dgm:cxn modelId="{2E9434B7-4A2B-4685-BB4F-FFF06B3569C0}" type="presParOf" srcId="{2DFC64A5-769C-4372-9615-1FA4B1491470}" destId="{624C66D0-AA35-4C2D-8400-996503DFD2AE}" srcOrd="4" destOrd="0" presId="urn:microsoft.com/office/officeart/2005/8/layout/chevron1"/>
    <dgm:cxn modelId="{8188EA9D-9787-4116-A55B-9F253B1816E2}" type="presParOf" srcId="{2DFC64A5-769C-4372-9615-1FA4B1491470}" destId="{C839562D-C2F0-4F43-A440-F8EB257A5ED3}" srcOrd="5" destOrd="0" presId="urn:microsoft.com/office/officeart/2005/8/layout/chevron1"/>
    <dgm:cxn modelId="{11FF460C-503A-4B78-A720-DC812EAD18B5}" type="presParOf" srcId="{2DFC64A5-769C-4372-9615-1FA4B1491470}" destId="{DF757741-D2C4-47CD-B81F-0494B81FB4EA}" srcOrd="6" destOrd="0" presId="urn:microsoft.com/office/officeart/2005/8/layout/chevron1"/>
    <dgm:cxn modelId="{BF65B873-8D01-4858-9ED1-815763954C83}" type="presParOf" srcId="{2DFC64A5-769C-4372-9615-1FA4B1491470}" destId="{C0385E65-BED5-46A7-8BCB-7BE0B13B97D8}" srcOrd="7" destOrd="0" presId="urn:microsoft.com/office/officeart/2005/8/layout/chevron1"/>
    <dgm:cxn modelId="{AB1615EC-CB78-4280-9F8B-A224FE04E8A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7D89F21-4D23-49A8-9082-7F1073DF66B2}" type="presOf" srcId="{80E5E9DF-95FB-48E6-BD6C-ADC19D57C0A3}" destId="{624C66D0-AA35-4C2D-8400-996503DFD2AE}" srcOrd="0" destOrd="0" presId="urn:microsoft.com/office/officeart/2005/8/layout/chevron1"/>
    <dgm:cxn modelId="{1F115C93-F514-46C4-938A-6402E2A819A6}" type="presOf" srcId="{141F5721-50D1-4463-BE0E-D2740313485D}" destId="{1137F16A-3FBD-40A3-8437-7FEA55E131EF}" srcOrd="0" destOrd="0" presId="urn:microsoft.com/office/officeart/2005/8/layout/chevron1"/>
    <dgm:cxn modelId="{AD97C61B-5DD0-4937-9A7E-3EB17AE0823B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F2C8AF7D-CD9A-4B50-B4C4-2F80B5D1D5D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37CA006-91C0-4289-89F6-04F7AB93A447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FB012D6C-CF87-46D8-ABF1-50E3E453F902}" type="presOf" srcId="{2A76A016-75FB-4EB8-A025-6ACD7A3F5B7D}" destId="{2DFC64A5-769C-4372-9615-1FA4B1491470}" srcOrd="0" destOrd="0" presId="urn:microsoft.com/office/officeart/2005/8/layout/chevron1"/>
    <dgm:cxn modelId="{48289860-EDAA-4A74-AD2C-ACCE67F702C2}" type="presParOf" srcId="{2DFC64A5-769C-4372-9615-1FA4B1491470}" destId="{1F6056EB-C534-4970-B58E-AD722CC6900E}" srcOrd="0" destOrd="0" presId="urn:microsoft.com/office/officeart/2005/8/layout/chevron1"/>
    <dgm:cxn modelId="{C8FCBFDB-7E3C-40FA-9577-CFC7F09F067E}" type="presParOf" srcId="{2DFC64A5-769C-4372-9615-1FA4B1491470}" destId="{C077A35C-7EC3-45E8-86F1-4EB37DB15503}" srcOrd="1" destOrd="0" presId="urn:microsoft.com/office/officeart/2005/8/layout/chevron1"/>
    <dgm:cxn modelId="{4B9909D7-99F0-4699-9F4E-8C753C151AC7}" type="presParOf" srcId="{2DFC64A5-769C-4372-9615-1FA4B1491470}" destId="{1AA5F17D-B47A-4297-B5BB-8C6B99E6C5DA}" srcOrd="2" destOrd="0" presId="urn:microsoft.com/office/officeart/2005/8/layout/chevron1"/>
    <dgm:cxn modelId="{71B88583-CD60-4103-891B-0642EC31E947}" type="presParOf" srcId="{2DFC64A5-769C-4372-9615-1FA4B1491470}" destId="{4AB4D21E-58BB-49F4-9B51-BB842C62FFF9}" srcOrd="3" destOrd="0" presId="urn:microsoft.com/office/officeart/2005/8/layout/chevron1"/>
    <dgm:cxn modelId="{A1B5A8E5-551C-44A4-B6E2-3B0C783E39BD}" type="presParOf" srcId="{2DFC64A5-769C-4372-9615-1FA4B1491470}" destId="{624C66D0-AA35-4C2D-8400-996503DFD2AE}" srcOrd="4" destOrd="0" presId="urn:microsoft.com/office/officeart/2005/8/layout/chevron1"/>
    <dgm:cxn modelId="{69E26A35-D5A9-40A9-A9A3-DB2681141429}" type="presParOf" srcId="{2DFC64A5-769C-4372-9615-1FA4B1491470}" destId="{C839562D-C2F0-4F43-A440-F8EB257A5ED3}" srcOrd="5" destOrd="0" presId="urn:microsoft.com/office/officeart/2005/8/layout/chevron1"/>
    <dgm:cxn modelId="{1B2FFCB8-A7BB-4625-B97F-A48D8DAFD5C4}" type="presParOf" srcId="{2DFC64A5-769C-4372-9615-1FA4B1491470}" destId="{DF757741-D2C4-47CD-B81F-0494B81FB4EA}" srcOrd="6" destOrd="0" presId="urn:microsoft.com/office/officeart/2005/8/layout/chevron1"/>
    <dgm:cxn modelId="{6E3B4584-74BF-4408-BB1F-E78FEA36046F}" type="presParOf" srcId="{2DFC64A5-769C-4372-9615-1FA4B1491470}" destId="{C0385E65-BED5-46A7-8BCB-7BE0B13B97D8}" srcOrd="7" destOrd="0" presId="urn:microsoft.com/office/officeart/2005/8/layout/chevron1"/>
    <dgm:cxn modelId="{FA09EF3A-4E01-4A52-9B62-675F57E8A90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D77F54D-FC3B-4AD3-8DA7-A05984107B0F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031DECB-47E3-4321-9D0B-AE5E4BF2AE67}" type="presOf" srcId="{141F5721-50D1-4463-BE0E-D2740313485D}" destId="{1137F16A-3FBD-40A3-8437-7FEA55E131EF}" srcOrd="0" destOrd="0" presId="urn:microsoft.com/office/officeart/2005/8/layout/chevron1"/>
    <dgm:cxn modelId="{07A7219E-D403-4155-80C4-209CD28260AE}" type="presOf" srcId="{0259D84A-4796-4366-BA60-D7065EA96C71}" destId="{DF757741-D2C4-47CD-B81F-0494B81FB4EA}" srcOrd="0" destOrd="0" presId="urn:microsoft.com/office/officeart/2005/8/layout/chevron1"/>
    <dgm:cxn modelId="{024D1956-C714-4C89-BEE9-3605608B4755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54D5709-5934-49AB-85A9-4C8F91F40C3D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DFD18C9-0E7B-4B02-A1AD-403AFDAE2F32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0C3D5D-0881-41E3-B33D-0B9E87E6D572}" type="presParOf" srcId="{2DFC64A5-769C-4372-9615-1FA4B1491470}" destId="{1F6056EB-C534-4970-B58E-AD722CC6900E}" srcOrd="0" destOrd="0" presId="urn:microsoft.com/office/officeart/2005/8/layout/chevron1"/>
    <dgm:cxn modelId="{EE947CCF-8240-4674-984C-707089D8AC58}" type="presParOf" srcId="{2DFC64A5-769C-4372-9615-1FA4B1491470}" destId="{C077A35C-7EC3-45E8-86F1-4EB37DB15503}" srcOrd="1" destOrd="0" presId="urn:microsoft.com/office/officeart/2005/8/layout/chevron1"/>
    <dgm:cxn modelId="{C9274D6A-69EF-40A6-9C2B-30E4FF1FBF23}" type="presParOf" srcId="{2DFC64A5-769C-4372-9615-1FA4B1491470}" destId="{1AA5F17D-B47A-4297-B5BB-8C6B99E6C5DA}" srcOrd="2" destOrd="0" presId="urn:microsoft.com/office/officeart/2005/8/layout/chevron1"/>
    <dgm:cxn modelId="{846759D4-3D85-4F6A-8E35-BAE10F812CF7}" type="presParOf" srcId="{2DFC64A5-769C-4372-9615-1FA4B1491470}" destId="{4AB4D21E-58BB-49F4-9B51-BB842C62FFF9}" srcOrd="3" destOrd="0" presId="urn:microsoft.com/office/officeart/2005/8/layout/chevron1"/>
    <dgm:cxn modelId="{0A4D00A4-C2E4-4C36-BF0F-6744678367AE}" type="presParOf" srcId="{2DFC64A5-769C-4372-9615-1FA4B1491470}" destId="{624C66D0-AA35-4C2D-8400-996503DFD2AE}" srcOrd="4" destOrd="0" presId="urn:microsoft.com/office/officeart/2005/8/layout/chevron1"/>
    <dgm:cxn modelId="{967DF055-08C7-4BB2-847D-74109426FD1D}" type="presParOf" srcId="{2DFC64A5-769C-4372-9615-1FA4B1491470}" destId="{C839562D-C2F0-4F43-A440-F8EB257A5ED3}" srcOrd="5" destOrd="0" presId="urn:microsoft.com/office/officeart/2005/8/layout/chevron1"/>
    <dgm:cxn modelId="{0C775E19-D2FF-46BE-801D-C9B12D625058}" type="presParOf" srcId="{2DFC64A5-769C-4372-9615-1FA4B1491470}" destId="{DF757741-D2C4-47CD-B81F-0494B81FB4EA}" srcOrd="6" destOrd="0" presId="urn:microsoft.com/office/officeart/2005/8/layout/chevron1"/>
    <dgm:cxn modelId="{8D5AA4D0-D779-454C-B1DA-33F838F60535}" type="presParOf" srcId="{2DFC64A5-769C-4372-9615-1FA4B1491470}" destId="{C0385E65-BED5-46A7-8BCB-7BE0B13B97D8}" srcOrd="7" destOrd="0" presId="urn:microsoft.com/office/officeart/2005/8/layout/chevron1"/>
    <dgm:cxn modelId="{C6665633-2B88-4591-A666-43814BFF49F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DBD480A-2834-48D1-919B-202F4051F5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18D44E06-55B7-4B45-B27D-E87ECDCD7540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90EA472-ED3E-47BF-8519-0AC556CF8125}" type="presOf" srcId="{6C099256-A3F1-42A6-931A-474918379EC3}" destId="{1F6056EB-C534-4970-B58E-AD722CC6900E}" srcOrd="0" destOrd="0" presId="urn:microsoft.com/office/officeart/2005/8/layout/chevron1"/>
    <dgm:cxn modelId="{92231C47-0A75-47C7-9EE6-AD548F19CFE9}" type="presOf" srcId="{68E789BA-346D-43BD-9465-734B217059F0}" destId="{1AA5F17D-B47A-4297-B5BB-8C6B99E6C5DA}" srcOrd="0" destOrd="0" presId="urn:microsoft.com/office/officeart/2005/8/layout/chevron1"/>
    <dgm:cxn modelId="{606D1F88-CE99-4A4F-918F-BA0DD43A7F2C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38BED05-5CD3-4165-8242-8DC0646B43DC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6732DB6-550E-43C2-8B82-2BC5C2CD7AE7}" type="presParOf" srcId="{2DFC64A5-769C-4372-9615-1FA4B1491470}" destId="{1F6056EB-C534-4970-B58E-AD722CC6900E}" srcOrd="0" destOrd="0" presId="urn:microsoft.com/office/officeart/2005/8/layout/chevron1"/>
    <dgm:cxn modelId="{70C63A1F-72DA-4D58-8467-5193B03B885A}" type="presParOf" srcId="{2DFC64A5-769C-4372-9615-1FA4B1491470}" destId="{C077A35C-7EC3-45E8-86F1-4EB37DB15503}" srcOrd="1" destOrd="0" presId="urn:microsoft.com/office/officeart/2005/8/layout/chevron1"/>
    <dgm:cxn modelId="{7421CE0A-7CC4-4193-A0F0-C3F3E547CBFC}" type="presParOf" srcId="{2DFC64A5-769C-4372-9615-1FA4B1491470}" destId="{1AA5F17D-B47A-4297-B5BB-8C6B99E6C5DA}" srcOrd="2" destOrd="0" presId="urn:microsoft.com/office/officeart/2005/8/layout/chevron1"/>
    <dgm:cxn modelId="{8DD55A52-4574-45E7-B998-2B160E5FD974}" type="presParOf" srcId="{2DFC64A5-769C-4372-9615-1FA4B1491470}" destId="{4AB4D21E-58BB-49F4-9B51-BB842C62FFF9}" srcOrd="3" destOrd="0" presId="urn:microsoft.com/office/officeart/2005/8/layout/chevron1"/>
    <dgm:cxn modelId="{E00D4C26-7A26-42EB-90C4-79DCBAE7D93D}" type="presParOf" srcId="{2DFC64A5-769C-4372-9615-1FA4B1491470}" destId="{624C66D0-AA35-4C2D-8400-996503DFD2AE}" srcOrd="4" destOrd="0" presId="urn:microsoft.com/office/officeart/2005/8/layout/chevron1"/>
    <dgm:cxn modelId="{34E66BF7-156E-4FD5-AAD6-93E090FB08C4}" type="presParOf" srcId="{2DFC64A5-769C-4372-9615-1FA4B1491470}" destId="{C839562D-C2F0-4F43-A440-F8EB257A5ED3}" srcOrd="5" destOrd="0" presId="urn:microsoft.com/office/officeart/2005/8/layout/chevron1"/>
    <dgm:cxn modelId="{B233C29C-C0DB-4D81-B862-3D704CFBEC69}" type="presParOf" srcId="{2DFC64A5-769C-4372-9615-1FA4B1491470}" destId="{DF757741-D2C4-47CD-B81F-0494B81FB4EA}" srcOrd="6" destOrd="0" presId="urn:microsoft.com/office/officeart/2005/8/layout/chevron1"/>
    <dgm:cxn modelId="{75AEC1B3-DBFE-4AFD-A05F-E4187A964334}" type="presParOf" srcId="{2DFC64A5-769C-4372-9615-1FA4B1491470}" destId="{C0385E65-BED5-46A7-8BCB-7BE0B13B97D8}" srcOrd="7" destOrd="0" presId="urn:microsoft.com/office/officeart/2005/8/layout/chevron1"/>
    <dgm:cxn modelId="{A5CA6215-A030-4E33-83AA-296CD8A0271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5493C5D-5140-41D4-ABAB-952B423CEDC7}" type="presOf" srcId="{2A76A016-75FB-4EB8-A025-6ACD7A3F5B7D}" destId="{2DFC64A5-769C-4372-9615-1FA4B1491470}" srcOrd="0" destOrd="0" presId="urn:microsoft.com/office/officeart/2005/8/layout/chevron1"/>
    <dgm:cxn modelId="{DC7F92E6-4574-47DB-9859-D687BC2EC075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E7ED2D9E-D699-43B9-9FAB-F81C15D406DF}" type="presOf" srcId="{80E5E9DF-95FB-48E6-BD6C-ADC19D57C0A3}" destId="{624C66D0-AA35-4C2D-8400-996503DFD2AE}" srcOrd="0" destOrd="0" presId="urn:microsoft.com/office/officeart/2005/8/layout/chevron1"/>
    <dgm:cxn modelId="{2C9A327C-4D4F-437D-A4D1-87F2E48E9A70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A6F9908-83CD-4386-B07C-A46228DBF472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43E60E8-D39A-4AB6-8935-98BDE686CAD0}" type="presOf" srcId="{6C099256-A3F1-42A6-931A-474918379EC3}" destId="{1F6056EB-C534-4970-B58E-AD722CC6900E}" srcOrd="0" destOrd="0" presId="urn:microsoft.com/office/officeart/2005/8/layout/chevron1"/>
    <dgm:cxn modelId="{8E623DD6-D8B0-46AA-8FE4-DE77C353D7B2}" type="presParOf" srcId="{2DFC64A5-769C-4372-9615-1FA4B1491470}" destId="{1F6056EB-C534-4970-B58E-AD722CC6900E}" srcOrd="0" destOrd="0" presId="urn:microsoft.com/office/officeart/2005/8/layout/chevron1"/>
    <dgm:cxn modelId="{EF23A738-67A2-4FF3-992A-59DD8B0DE58B}" type="presParOf" srcId="{2DFC64A5-769C-4372-9615-1FA4B1491470}" destId="{C077A35C-7EC3-45E8-86F1-4EB37DB15503}" srcOrd="1" destOrd="0" presId="urn:microsoft.com/office/officeart/2005/8/layout/chevron1"/>
    <dgm:cxn modelId="{4530719C-4381-4F28-A939-013829374915}" type="presParOf" srcId="{2DFC64A5-769C-4372-9615-1FA4B1491470}" destId="{1AA5F17D-B47A-4297-B5BB-8C6B99E6C5DA}" srcOrd="2" destOrd="0" presId="urn:microsoft.com/office/officeart/2005/8/layout/chevron1"/>
    <dgm:cxn modelId="{22187DF6-54AE-4084-96F2-DA2DC9BA7290}" type="presParOf" srcId="{2DFC64A5-769C-4372-9615-1FA4B1491470}" destId="{4AB4D21E-58BB-49F4-9B51-BB842C62FFF9}" srcOrd="3" destOrd="0" presId="urn:microsoft.com/office/officeart/2005/8/layout/chevron1"/>
    <dgm:cxn modelId="{4A1FF1D5-ED91-4908-9461-749309576A8C}" type="presParOf" srcId="{2DFC64A5-769C-4372-9615-1FA4B1491470}" destId="{624C66D0-AA35-4C2D-8400-996503DFD2AE}" srcOrd="4" destOrd="0" presId="urn:microsoft.com/office/officeart/2005/8/layout/chevron1"/>
    <dgm:cxn modelId="{123ED4A1-F6E3-4B2A-B337-3D9E40B4ADD4}" type="presParOf" srcId="{2DFC64A5-769C-4372-9615-1FA4B1491470}" destId="{C839562D-C2F0-4F43-A440-F8EB257A5ED3}" srcOrd="5" destOrd="0" presId="urn:microsoft.com/office/officeart/2005/8/layout/chevron1"/>
    <dgm:cxn modelId="{6F4555BB-C636-46E7-B8C6-64552E32F08D}" type="presParOf" srcId="{2DFC64A5-769C-4372-9615-1FA4B1491470}" destId="{DF757741-D2C4-47CD-B81F-0494B81FB4EA}" srcOrd="6" destOrd="0" presId="urn:microsoft.com/office/officeart/2005/8/layout/chevron1"/>
    <dgm:cxn modelId="{9BEAE3D1-7532-4B83-A210-ABA78DBB421A}" type="presParOf" srcId="{2DFC64A5-769C-4372-9615-1FA4B1491470}" destId="{C0385E65-BED5-46A7-8BCB-7BE0B13B97D8}" srcOrd="7" destOrd="0" presId="urn:microsoft.com/office/officeart/2005/8/layout/chevron1"/>
    <dgm:cxn modelId="{F631BB57-F671-4F25-B07E-E3ACBA063FD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7F80360-6D1A-4E13-9BFD-9F3F50ABD611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582CFFB6-84F8-484F-AEB4-2DCC4DAD067A}" type="presOf" srcId="{80E5E9DF-95FB-48E6-BD6C-ADC19D57C0A3}" destId="{624C66D0-AA35-4C2D-8400-996503DFD2A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C43F21A-272A-44EE-B2ED-DD018B9294D1}" type="presOf" srcId="{68E789BA-346D-43BD-9465-734B217059F0}" destId="{1AA5F17D-B47A-4297-B5BB-8C6B99E6C5DA}" srcOrd="0" destOrd="0" presId="urn:microsoft.com/office/officeart/2005/8/layout/chevron1"/>
    <dgm:cxn modelId="{BA214A12-E476-4AF5-9AD2-E1E57F8C60A1}" type="presOf" srcId="{6C099256-A3F1-42A6-931A-474918379EC3}" destId="{1F6056EB-C534-4970-B58E-AD722CC6900E}" srcOrd="0" destOrd="0" presId="urn:microsoft.com/office/officeart/2005/8/layout/chevron1"/>
    <dgm:cxn modelId="{558424A0-AE5F-42F8-90F9-D6041B96F857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101E8355-B1A8-4CCA-AFF7-264976C34719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913BD5BD-EFE5-4F03-AF86-AFAF88F34790}" type="presParOf" srcId="{2DFC64A5-769C-4372-9615-1FA4B1491470}" destId="{1F6056EB-C534-4970-B58E-AD722CC6900E}" srcOrd="0" destOrd="0" presId="urn:microsoft.com/office/officeart/2005/8/layout/chevron1"/>
    <dgm:cxn modelId="{102AAD11-C896-439B-BC2D-B0BE6A835629}" type="presParOf" srcId="{2DFC64A5-769C-4372-9615-1FA4B1491470}" destId="{C077A35C-7EC3-45E8-86F1-4EB37DB15503}" srcOrd="1" destOrd="0" presId="urn:microsoft.com/office/officeart/2005/8/layout/chevron1"/>
    <dgm:cxn modelId="{46B5AD13-F6E5-41DC-A287-B95FB90AA104}" type="presParOf" srcId="{2DFC64A5-769C-4372-9615-1FA4B1491470}" destId="{1AA5F17D-B47A-4297-B5BB-8C6B99E6C5DA}" srcOrd="2" destOrd="0" presId="urn:microsoft.com/office/officeart/2005/8/layout/chevron1"/>
    <dgm:cxn modelId="{425D10EB-87C5-4ACB-9D45-9544B5198E7C}" type="presParOf" srcId="{2DFC64A5-769C-4372-9615-1FA4B1491470}" destId="{4AB4D21E-58BB-49F4-9B51-BB842C62FFF9}" srcOrd="3" destOrd="0" presId="urn:microsoft.com/office/officeart/2005/8/layout/chevron1"/>
    <dgm:cxn modelId="{DF58EAE5-A190-4B96-AF76-86CE384901B2}" type="presParOf" srcId="{2DFC64A5-769C-4372-9615-1FA4B1491470}" destId="{624C66D0-AA35-4C2D-8400-996503DFD2AE}" srcOrd="4" destOrd="0" presId="urn:microsoft.com/office/officeart/2005/8/layout/chevron1"/>
    <dgm:cxn modelId="{0E9CB198-25F2-4163-8E55-67A82CA650FB}" type="presParOf" srcId="{2DFC64A5-769C-4372-9615-1FA4B1491470}" destId="{C839562D-C2F0-4F43-A440-F8EB257A5ED3}" srcOrd="5" destOrd="0" presId="urn:microsoft.com/office/officeart/2005/8/layout/chevron1"/>
    <dgm:cxn modelId="{715904EF-5DDC-44B4-B22E-B68E693D112C}" type="presParOf" srcId="{2DFC64A5-769C-4372-9615-1FA4B1491470}" destId="{DF757741-D2C4-47CD-B81F-0494B81FB4EA}" srcOrd="6" destOrd="0" presId="urn:microsoft.com/office/officeart/2005/8/layout/chevron1"/>
    <dgm:cxn modelId="{1F8A9224-0D50-46F4-9D5D-A50FA2A762EE}" type="presParOf" srcId="{2DFC64A5-769C-4372-9615-1FA4B1491470}" destId="{C0385E65-BED5-46A7-8BCB-7BE0B13B97D8}" srcOrd="7" destOrd="0" presId="urn:microsoft.com/office/officeart/2005/8/layout/chevron1"/>
    <dgm:cxn modelId="{5B8A8485-17CF-4678-81C8-F377398D7DE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8E8FE6A8-8484-4016-96E9-ADE9BE016CB7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D369184-D135-44AF-B35B-B210459F3896}" type="presOf" srcId="{141F5721-50D1-4463-BE0E-D2740313485D}" destId="{1137F16A-3FBD-40A3-8437-7FEA55E131EF}" srcOrd="0" destOrd="0" presId="urn:microsoft.com/office/officeart/2005/8/layout/chevron1"/>
    <dgm:cxn modelId="{8C270F3B-8838-4A52-A440-747BEAA4854C}" type="presOf" srcId="{6C099256-A3F1-42A6-931A-474918379EC3}" destId="{1F6056EB-C534-4970-B58E-AD722CC6900E}" srcOrd="0" destOrd="0" presId="urn:microsoft.com/office/officeart/2005/8/layout/chevron1"/>
    <dgm:cxn modelId="{BD292B4F-1232-4BE6-869D-BC3164BDB8AB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98CE44D3-797F-4862-8A34-79B071349A8F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277E4296-D893-4B76-A83B-300323F99B33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63CE15A-8450-48DB-BCB5-08B0EED1EE12}" type="presParOf" srcId="{2DFC64A5-769C-4372-9615-1FA4B1491470}" destId="{1F6056EB-C534-4970-B58E-AD722CC6900E}" srcOrd="0" destOrd="0" presId="urn:microsoft.com/office/officeart/2005/8/layout/chevron1"/>
    <dgm:cxn modelId="{1D3A7879-EC2E-4F33-9931-70208EED2935}" type="presParOf" srcId="{2DFC64A5-769C-4372-9615-1FA4B1491470}" destId="{C077A35C-7EC3-45E8-86F1-4EB37DB15503}" srcOrd="1" destOrd="0" presId="urn:microsoft.com/office/officeart/2005/8/layout/chevron1"/>
    <dgm:cxn modelId="{6587B349-73DB-43CF-975B-6B5FA8ADD119}" type="presParOf" srcId="{2DFC64A5-769C-4372-9615-1FA4B1491470}" destId="{1AA5F17D-B47A-4297-B5BB-8C6B99E6C5DA}" srcOrd="2" destOrd="0" presId="urn:microsoft.com/office/officeart/2005/8/layout/chevron1"/>
    <dgm:cxn modelId="{4BAE973A-9CE1-467D-A611-7BDF1E7C8A29}" type="presParOf" srcId="{2DFC64A5-769C-4372-9615-1FA4B1491470}" destId="{4AB4D21E-58BB-49F4-9B51-BB842C62FFF9}" srcOrd="3" destOrd="0" presId="urn:microsoft.com/office/officeart/2005/8/layout/chevron1"/>
    <dgm:cxn modelId="{0CD876EF-5920-4006-8F32-087A886B0CC4}" type="presParOf" srcId="{2DFC64A5-769C-4372-9615-1FA4B1491470}" destId="{624C66D0-AA35-4C2D-8400-996503DFD2AE}" srcOrd="4" destOrd="0" presId="urn:microsoft.com/office/officeart/2005/8/layout/chevron1"/>
    <dgm:cxn modelId="{251DA216-A376-4D2B-B168-D6358CC07B3F}" type="presParOf" srcId="{2DFC64A5-769C-4372-9615-1FA4B1491470}" destId="{C839562D-C2F0-4F43-A440-F8EB257A5ED3}" srcOrd="5" destOrd="0" presId="urn:microsoft.com/office/officeart/2005/8/layout/chevron1"/>
    <dgm:cxn modelId="{0A873C64-08C4-495E-8CAF-3AC778690D60}" type="presParOf" srcId="{2DFC64A5-769C-4372-9615-1FA4B1491470}" destId="{DF757741-D2C4-47CD-B81F-0494B81FB4EA}" srcOrd="6" destOrd="0" presId="urn:microsoft.com/office/officeart/2005/8/layout/chevron1"/>
    <dgm:cxn modelId="{EBEB3704-AB69-47AA-A4C6-DB4B6369AF95}" type="presParOf" srcId="{2DFC64A5-769C-4372-9615-1FA4B1491470}" destId="{C0385E65-BED5-46A7-8BCB-7BE0B13B97D8}" srcOrd="7" destOrd="0" presId="urn:microsoft.com/office/officeart/2005/8/layout/chevron1"/>
    <dgm:cxn modelId="{D6CCAA84-2962-48C1-AE46-44EB897BCB6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E2DEBCC-8233-4DFD-8C40-D44F85DD6824}" type="presOf" srcId="{2A76A016-75FB-4EB8-A025-6ACD7A3F5B7D}" destId="{2DFC64A5-769C-4372-9615-1FA4B1491470}" srcOrd="0" destOrd="0" presId="urn:microsoft.com/office/officeart/2005/8/layout/chevron1"/>
    <dgm:cxn modelId="{92578373-9E91-43FD-8E9C-DFD9E73522A1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81C98D9A-0EB9-4B1F-8B5A-E014B1824196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CCB5F2-8ABE-47DB-A939-04C590A501DB}" type="presOf" srcId="{80E5E9DF-95FB-48E6-BD6C-ADC19D57C0A3}" destId="{624C66D0-AA35-4C2D-8400-996503DFD2AE}" srcOrd="0" destOrd="0" presId="urn:microsoft.com/office/officeart/2005/8/layout/chevron1"/>
    <dgm:cxn modelId="{7B8730F6-9D02-43FE-B658-E7E120524764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273ADF-4B16-461D-B643-CF8DA6CEF00E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E5B626C-19BC-4E53-9D28-17122359DF42}" type="presParOf" srcId="{2DFC64A5-769C-4372-9615-1FA4B1491470}" destId="{1F6056EB-C534-4970-B58E-AD722CC6900E}" srcOrd="0" destOrd="0" presId="urn:microsoft.com/office/officeart/2005/8/layout/chevron1"/>
    <dgm:cxn modelId="{66984BD7-9DBF-4423-A99C-9B22B55D06E1}" type="presParOf" srcId="{2DFC64A5-769C-4372-9615-1FA4B1491470}" destId="{C077A35C-7EC3-45E8-86F1-4EB37DB15503}" srcOrd="1" destOrd="0" presId="urn:microsoft.com/office/officeart/2005/8/layout/chevron1"/>
    <dgm:cxn modelId="{ADE4E101-C751-4A31-8119-4CAE547B8784}" type="presParOf" srcId="{2DFC64A5-769C-4372-9615-1FA4B1491470}" destId="{1AA5F17D-B47A-4297-B5BB-8C6B99E6C5DA}" srcOrd="2" destOrd="0" presId="urn:microsoft.com/office/officeart/2005/8/layout/chevron1"/>
    <dgm:cxn modelId="{F6BD8C9C-6261-4F64-A9BC-50F11B66F65B}" type="presParOf" srcId="{2DFC64A5-769C-4372-9615-1FA4B1491470}" destId="{4AB4D21E-58BB-49F4-9B51-BB842C62FFF9}" srcOrd="3" destOrd="0" presId="urn:microsoft.com/office/officeart/2005/8/layout/chevron1"/>
    <dgm:cxn modelId="{2E61B124-AC47-4D3F-B97C-3637791E9D63}" type="presParOf" srcId="{2DFC64A5-769C-4372-9615-1FA4B1491470}" destId="{624C66D0-AA35-4C2D-8400-996503DFD2AE}" srcOrd="4" destOrd="0" presId="urn:microsoft.com/office/officeart/2005/8/layout/chevron1"/>
    <dgm:cxn modelId="{C7ED8C1B-9057-4C7C-816A-0022E48C3138}" type="presParOf" srcId="{2DFC64A5-769C-4372-9615-1FA4B1491470}" destId="{C839562D-C2F0-4F43-A440-F8EB257A5ED3}" srcOrd="5" destOrd="0" presId="urn:microsoft.com/office/officeart/2005/8/layout/chevron1"/>
    <dgm:cxn modelId="{4FB2B7B8-E165-4BE2-AC61-2A37DE98F93C}" type="presParOf" srcId="{2DFC64A5-769C-4372-9615-1FA4B1491470}" destId="{DF757741-D2C4-47CD-B81F-0494B81FB4EA}" srcOrd="6" destOrd="0" presId="urn:microsoft.com/office/officeart/2005/8/layout/chevron1"/>
    <dgm:cxn modelId="{0BB728B6-2623-4EF2-87FD-A2F44891634D}" type="presParOf" srcId="{2DFC64A5-769C-4372-9615-1FA4B1491470}" destId="{C0385E65-BED5-46A7-8BCB-7BE0B13B97D8}" srcOrd="7" destOrd="0" presId="urn:microsoft.com/office/officeart/2005/8/layout/chevron1"/>
    <dgm:cxn modelId="{80B74320-D237-48FE-9DE7-7127065345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E8BF24-57F2-4BE2-B256-D2EFEF78BDE8}" type="presOf" srcId="{2A76A016-75FB-4EB8-A025-6ACD7A3F5B7D}" destId="{2DFC64A5-769C-4372-9615-1FA4B1491470}" srcOrd="0" destOrd="0" presId="urn:microsoft.com/office/officeart/2005/8/layout/chevron1"/>
    <dgm:cxn modelId="{AC4253D3-2C29-4E35-B1E6-47E3AF0B69AB}" type="presOf" srcId="{80E5E9DF-95FB-48E6-BD6C-ADC19D57C0A3}" destId="{624C66D0-AA35-4C2D-8400-996503DFD2AE}" srcOrd="0" destOrd="0" presId="urn:microsoft.com/office/officeart/2005/8/layout/chevron1"/>
    <dgm:cxn modelId="{30CB3F3C-B0C1-4286-898A-BB946E54AB95}" type="presOf" srcId="{0259D84A-4796-4366-BA60-D7065EA96C71}" destId="{DF757741-D2C4-47CD-B81F-0494B81FB4EA}" srcOrd="0" destOrd="0" presId="urn:microsoft.com/office/officeart/2005/8/layout/chevron1"/>
    <dgm:cxn modelId="{21EA6BFB-2DAE-4D0C-A67B-C65469178E0B}" type="presOf" srcId="{141F5721-50D1-4463-BE0E-D2740313485D}" destId="{1137F16A-3FBD-40A3-8437-7FEA55E131EF}" srcOrd="0" destOrd="0" presId="urn:microsoft.com/office/officeart/2005/8/layout/chevron1"/>
    <dgm:cxn modelId="{EFF86B80-2203-4546-8F07-8838C2F98EE8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5592E49A-DFED-4A74-A5CC-5D30ED2E30CE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A4FC01F-F339-406C-B0B9-141F75D4E154}" type="presParOf" srcId="{2DFC64A5-769C-4372-9615-1FA4B1491470}" destId="{1F6056EB-C534-4970-B58E-AD722CC6900E}" srcOrd="0" destOrd="0" presId="urn:microsoft.com/office/officeart/2005/8/layout/chevron1"/>
    <dgm:cxn modelId="{FD4D98C4-EB50-4EB6-9D0D-2BC0A0288659}" type="presParOf" srcId="{2DFC64A5-769C-4372-9615-1FA4B1491470}" destId="{C077A35C-7EC3-45E8-86F1-4EB37DB15503}" srcOrd="1" destOrd="0" presId="urn:microsoft.com/office/officeart/2005/8/layout/chevron1"/>
    <dgm:cxn modelId="{6DAD71D1-A7B1-4811-B840-7E20183DD89B}" type="presParOf" srcId="{2DFC64A5-769C-4372-9615-1FA4B1491470}" destId="{1AA5F17D-B47A-4297-B5BB-8C6B99E6C5DA}" srcOrd="2" destOrd="0" presId="urn:microsoft.com/office/officeart/2005/8/layout/chevron1"/>
    <dgm:cxn modelId="{C7321F3E-519E-4C33-9D9D-ECF848756E33}" type="presParOf" srcId="{2DFC64A5-769C-4372-9615-1FA4B1491470}" destId="{4AB4D21E-58BB-49F4-9B51-BB842C62FFF9}" srcOrd="3" destOrd="0" presId="urn:microsoft.com/office/officeart/2005/8/layout/chevron1"/>
    <dgm:cxn modelId="{5DED6B54-5A3E-4D7D-A2C3-1971423DD532}" type="presParOf" srcId="{2DFC64A5-769C-4372-9615-1FA4B1491470}" destId="{624C66D0-AA35-4C2D-8400-996503DFD2AE}" srcOrd="4" destOrd="0" presId="urn:microsoft.com/office/officeart/2005/8/layout/chevron1"/>
    <dgm:cxn modelId="{576FE851-6423-445F-A1DC-FEAD1FBEC9A5}" type="presParOf" srcId="{2DFC64A5-769C-4372-9615-1FA4B1491470}" destId="{C839562D-C2F0-4F43-A440-F8EB257A5ED3}" srcOrd="5" destOrd="0" presId="urn:microsoft.com/office/officeart/2005/8/layout/chevron1"/>
    <dgm:cxn modelId="{28E9B439-7F36-42BC-A6B4-33310B99F466}" type="presParOf" srcId="{2DFC64A5-769C-4372-9615-1FA4B1491470}" destId="{DF757741-D2C4-47CD-B81F-0494B81FB4EA}" srcOrd="6" destOrd="0" presId="urn:microsoft.com/office/officeart/2005/8/layout/chevron1"/>
    <dgm:cxn modelId="{03C7E80F-9F1B-4E42-82FC-191B4854010A}" type="presParOf" srcId="{2DFC64A5-769C-4372-9615-1FA4B1491470}" destId="{C0385E65-BED5-46A7-8BCB-7BE0B13B97D8}" srcOrd="7" destOrd="0" presId="urn:microsoft.com/office/officeart/2005/8/layout/chevron1"/>
    <dgm:cxn modelId="{FBFCA9C8-39E5-4E6C-BD3E-198B96E2216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44FBA55-F148-4427-9D1D-9E122E767D22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539C11B-2742-4BEB-9C8F-A35899F7A0B3}" type="presOf" srcId="{68E789BA-346D-43BD-9465-734B217059F0}" destId="{1AA5F17D-B47A-4297-B5BB-8C6B99E6C5DA}" srcOrd="0" destOrd="0" presId="urn:microsoft.com/office/officeart/2005/8/layout/chevron1"/>
    <dgm:cxn modelId="{5EF95B4B-9D73-4511-81AE-8790E8D939CE}" type="presOf" srcId="{80E5E9DF-95FB-48E6-BD6C-ADC19D57C0A3}" destId="{624C66D0-AA35-4C2D-8400-996503DFD2AE}" srcOrd="0" destOrd="0" presId="urn:microsoft.com/office/officeart/2005/8/layout/chevron1"/>
    <dgm:cxn modelId="{A411C23C-9E57-436A-B331-27B34A0CFE7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0E6B0B8-826A-42A5-B35A-A5AC4524D333}" type="presOf" srcId="{2A76A016-75FB-4EB8-A025-6ACD7A3F5B7D}" destId="{2DFC64A5-769C-4372-9615-1FA4B1491470}" srcOrd="0" destOrd="0" presId="urn:microsoft.com/office/officeart/2005/8/layout/chevron1"/>
    <dgm:cxn modelId="{44D67788-F33E-4AAF-9228-94AFD3E3A41D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826A63D-F843-4C6A-BC1D-B39403FDC1EE}" type="presParOf" srcId="{2DFC64A5-769C-4372-9615-1FA4B1491470}" destId="{1F6056EB-C534-4970-B58E-AD722CC6900E}" srcOrd="0" destOrd="0" presId="urn:microsoft.com/office/officeart/2005/8/layout/chevron1"/>
    <dgm:cxn modelId="{4EB45552-939F-44C0-8C9A-EE20BF80889F}" type="presParOf" srcId="{2DFC64A5-769C-4372-9615-1FA4B1491470}" destId="{C077A35C-7EC3-45E8-86F1-4EB37DB15503}" srcOrd="1" destOrd="0" presId="urn:microsoft.com/office/officeart/2005/8/layout/chevron1"/>
    <dgm:cxn modelId="{77428FAD-E4F9-417D-B158-BDC46C461608}" type="presParOf" srcId="{2DFC64A5-769C-4372-9615-1FA4B1491470}" destId="{1AA5F17D-B47A-4297-B5BB-8C6B99E6C5DA}" srcOrd="2" destOrd="0" presId="urn:microsoft.com/office/officeart/2005/8/layout/chevron1"/>
    <dgm:cxn modelId="{3DF2CEAB-D346-40EC-AEC5-66EC9EC04B4A}" type="presParOf" srcId="{2DFC64A5-769C-4372-9615-1FA4B1491470}" destId="{4AB4D21E-58BB-49F4-9B51-BB842C62FFF9}" srcOrd="3" destOrd="0" presId="urn:microsoft.com/office/officeart/2005/8/layout/chevron1"/>
    <dgm:cxn modelId="{212FB4D4-76EF-4985-9BD8-71DE25495C58}" type="presParOf" srcId="{2DFC64A5-769C-4372-9615-1FA4B1491470}" destId="{624C66D0-AA35-4C2D-8400-996503DFD2AE}" srcOrd="4" destOrd="0" presId="urn:microsoft.com/office/officeart/2005/8/layout/chevron1"/>
    <dgm:cxn modelId="{4AB4A79B-5640-46E1-BEA3-A50FEE90522C}" type="presParOf" srcId="{2DFC64A5-769C-4372-9615-1FA4B1491470}" destId="{C839562D-C2F0-4F43-A440-F8EB257A5ED3}" srcOrd="5" destOrd="0" presId="urn:microsoft.com/office/officeart/2005/8/layout/chevron1"/>
    <dgm:cxn modelId="{4569A4C8-E521-49A3-BB7F-9C510D15B5B8}" type="presParOf" srcId="{2DFC64A5-769C-4372-9615-1FA4B1491470}" destId="{DF757741-D2C4-47CD-B81F-0494B81FB4EA}" srcOrd="6" destOrd="0" presId="urn:microsoft.com/office/officeart/2005/8/layout/chevron1"/>
    <dgm:cxn modelId="{1CC07191-721A-4061-9126-2147253A5035}" type="presParOf" srcId="{2DFC64A5-769C-4372-9615-1FA4B1491470}" destId="{C0385E65-BED5-46A7-8BCB-7BE0B13B97D8}" srcOrd="7" destOrd="0" presId="urn:microsoft.com/office/officeart/2005/8/layout/chevron1"/>
    <dgm:cxn modelId="{0FF659C8-8636-4B93-B905-E3FDC38F630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A320895-EDF8-48EB-99A7-E8F0931EF284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4D7F17B-C6CC-4FA8-878C-FB1DB81D3286}" type="presOf" srcId="{2A76A016-75FB-4EB8-A025-6ACD7A3F5B7D}" destId="{2DFC64A5-769C-4372-9615-1FA4B1491470}" srcOrd="0" destOrd="0" presId="urn:microsoft.com/office/officeart/2005/8/layout/chevron1"/>
    <dgm:cxn modelId="{13BA2768-8E95-4488-B183-3799B217E476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6FDA827-C8CC-4C5B-9166-9CA11E902A3B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4865FA92-D642-4061-987D-1F24758EAC9F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C13E348-6167-4B60-BEE7-735B3FD2B823}" type="presOf" srcId="{6C099256-A3F1-42A6-931A-474918379EC3}" destId="{1F6056EB-C534-4970-B58E-AD722CC6900E}" srcOrd="0" destOrd="0" presId="urn:microsoft.com/office/officeart/2005/8/layout/chevron1"/>
    <dgm:cxn modelId="{ED75FD97-D4CC-4733-B0DD-9B86719E2573}" type="presParOf" srcId="{2DFC64A5-769C-4372-9615-1FA4B1491470}" destId="{1F6056EB-C534-4970-B58E-AD722CC6900E}" srcOrd="0" destOrd="0" presId="urn:microsoft.com/office/officeart/2005/8/layout/chevron1"/>
    <dgm:cxn modelId="{85EACD66-5436-4709-8C3A-E3757261F2F1}" type="presParOf" srcId="{2DFC64A5-769C-4372-9615-1FA4B1491470}" destId="{C077A35C-7EC3-45E8-86F1-4EB37DB15503}" srcOrd="1" destOrd="0" presId="urn:microsoft.com/office/officeart/2005/8/layout/chevron1"/>
    <dgm:cxn modelId="{AAD9556A-CCC5-4DAA-9D48-27436CE6234C}" type="presParOf" srcId="{2DFC64A5-769C-4372-9615-1FA4B1491470}" destId="{1AA5F17D-B47A-4297-B5BB-8C6B99E6C5DA}" srcOrd="2" destOrd="0" presId="urn:microsoft.com/office/officeart/2005/8/layout/chevron1"/>
    <dgm:cxn modelId="{569D3F24-C3DB-4965-B246-BD75242EB6C8}" type="presParOf" srcId="{2DFC64A5-769C-4372-9615-1FA4B1491470}" destId="{4AB4D21E-58BB-49F4-9B51-BB842C62FFF9}" srcOrd="3" destOrd="0" presId="urn:microsoft.com/office/officeart/2005/8/layout/chevron1"/>
    <dgm:cxn modelId="{8DC4512B-1432-4E60-8B40-8B593DFD0673}" type="presParOf" srcId="{2DFC64A5-769C-4372-9615-1FA4B1491470}" destId="{624C66D0-AA35-4C2D-8400-996503DFD2AE}" srcOrd="4" destOrd="0" presId="urn:microsoft.com/office/officeart/2005/8/layout/chevron1"/>
    <dgm:cxn modelId="{54768F03-C5E7-46D9-9000-5A622A729645}" type="presParOf" srcId="{2DFC64A5-769C-4372-9615-1FA4B1491470}" destId="{C839562D-C2F0-4F43-A440-F8EB257A5ED3}" srcOrd="5" destOrd="0" presId="urn:microsoft.com/office/officeart/2005/8/layout/chevron1"/>
    <dgm:cxn modelId="{046A6B19-64C4-4123-8752-428621C35D91}" type="presParOf" srcId="{2DFC64A5-769C-4372-9615-1FA4B1491470}" destId="{DF757741-D2C4-47CD-B81F-0494B81FB4EA}" srcOrd="6" destOrd="0" presId="urn:microsoft.com/office/officeart/2005/8/layout/chevron1"/>
    <dgm:cxn modelId="{874B0E6A-E5EA-496C-B3DA-DC6570044031}" type="presParOf" srcId="{2DFC64A5-769C-4372-9615-1FA4B1491470}" destId="{C0385E65-BED5-46A7-8BCB-7BE0B13B97D8}" srcOrd="7" destOrd="0" presId="urn:microsoft.com/office/officeart/2005/8/layout/chevron1"/>
    <dgm:cxn modelId="{2C0F2432-0F92-44FE-86E2-5D427BB321F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E41A790-A7BE-424C-9079-ED77AD2CBED1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247043-FB74-48CF-A4E6-BA958D9B6A5D}" type="presOf" srcId="{80E5E9DF-95FB-48E6-BD6C-ADC19D57C0A3}" destId="{624C66D0-AA35-4C2D-8400-996503DFD2AE}" srcOrd="0" destOrd="0" presId="urn:microsoft.com/office/officeart/2005/8/layout/chevron1"/>
    <dgm:cxn modelId="{7072A505-5D65-4DA0-A378-618D5AE6BDB9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203FD12-CDCD-4CE7-8AC6-CF2363FF61EB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2D66649-B2B2-43D3-8255-B2182AF67149}" type="presOf" srcId="{0259D84A-4796-4366-BA60-D7065EA96C71}" destId="{DF757741-D2C4-47CD-B81F-0494B81FB4EA}" srcOrd="0" destOrd="0" presId="urn:microsoft.com/office/officeart/2005/8/layout/chevron1"/>
    <dgm:cxn modelId="{24782990-373E-4FD4-A9C3-816B88C45C51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EF66B525-6E5B-4349-BC22-10A7E671195B}" type="presParOf" srcId="{2DFC64A5-769C-4372-9615-1FA4B1491470}" destId="{1F6056EB-C534-4970-B58E-AD722CC6900E}" srcOrd="0" destOrd="0" presId="urn:microsoft.com/office/officeart/2005/8/layout/chevron1"/>
    <dgm:cxn modelId="{70570E68-3353-4C6C-8885-7CC96B1EEAE0}" type="presParOf" srcId="{2DFC64A5-769C-4372-9615-1FA4B1491470}" destId="{C077A35C-7EC3-45E8-86F1-4EB37DB15503}" srcOrd="1" destOrd="0" presId="urn:microsoft.com/office/officeart/2005/8/layout/chevron1"/>
    <dgm:cxn modelId="{2D90125F-61B9-409B-8E77-E68F3C1DA0DE}" type="presParOf" srcId="{2DFC64A5-769C-4372-9615-1FA4B1491470}" destId="{1AA5F17D-B47A-4297-B5BB-8C6B99E6C5DA}" srcOrd="2" destOrd="0" presId="urn:microsoft.com/office/officeart/2005/8/layout/chevron1"/>
    <dgm:cxn modelId="{CF6C060D-8CD9-42CE-8D3D-BC6845639ECC}" type="presParOf" srcId="{2DFC64A5-769C-4372-9615-1FA4B1491470}" destId="{4AB4D21E-58BB-49F4-9B51-BB842C62FFF9}" srcOrd="3" destOrd="0" presId="urn:microsoft.com/office/officeart/2005/8/layout/chevron1"/>
    <dgm:cxn modelId="{1C9F6C81-DA46-46A9-8FED-F9F903E02DD0}" type="presParOf" srcId="{2DFC64A5-769C-4372-9615-1FA4B1491470}" destId="{624C66D0-AA35-4C2D-8400-996503DFD2AE}" srcOrd="4" destOrd="0" presId="urn:microsoft.com/office/officeart/2005/8/layout/chevron1"/>
    <dgm:cxn modelId="{C53FE29B-2B49-41A2-ABC8-221019F044B7}" type="presParOf" srcId="{2DFC64A5-769C-4372-9615-1FA4B1491470}" destId="{C839562D-C2F0-4F43-A440-F8EB257A5ED3}" srcOrd="5" destOrd="0" presId="urn:microsoft.com/office/officeart/2005/8/layout/chevron1"/>
    <dgm:cxn modelId="{3E3AEC4D-9D67-4929-818C-CEC2911408E6}" type="presParOf" srcId="{2DFC64A5-769C-4372-9615-1FA4B1491470}" destId="{DF757741-D2C4-47CD-B81F-0494B81FB4EA}" srcOrd="6" destOrd="0" presId="urn:microsoft.com/office/officeart/2005/8/layout/chevron1"/>
    <dgm:cxn modelId="{1016F8B0-6522-4516-9663-7411498D7BE6}" type="presParOf" srcId="{2DFC64A5-769C-4372-9615-1FA4B1491470}" destId="{C0385E65-BED5-46A7-8BCB-7BE0B13B97D8}" srcOrd="7" destOrd="0" presId="urn:microsoft.com/office/officeart/2005/8/layout/chevron1"/>
    <dgm:cxn modelId="{D9242E1E-614A-4BFA-BC2C-C63705F90DCD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D4BF881-2258-4ACB-A6EE-1E31596FB0A0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A098336-5533-4262-ACA2-7A6F3CB54DE9}" type="presOf" srcId="{141F5721-50D1-4463-BE0E-D2740313485D}" destId="{1137F16A-3FBD-40A3-8437-7FEA55E131EF}" srcOrd="0" destOrd="0" presId="urn:microsoft.com/office/officeart/2005/8/layout/chevron1"/>
    <dgm:cxn modelId="{F9EC093A-2C7E-44E5-8F99-0250D9FB93C2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92DA5CB-B4EF-40D3-815E-5A5B3437C804}" type="presOf" srcId="{6C099256-A3F1-42A6-931A-474918379EC3}" destId="{1F6056EB-C534-4970-B58E-AD722CC6900E}" srcOrd="0" destOrd="0" presId="urn:microsoft.com/office/officeart/2005/8/layout/chevron1"/>
    <dgm:cxn modelId="{3C12A1A4-0A77-4C54-A37C-A57212A88B57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83BAC78-4A59-4E8A-90F5-AFF9D6DD3BD2}" type="presOf" srcId="{0259D84A-4796-4366-BA60-D7065EA96C71}" destId="{DF757741-D2C4-47CD-B81F-0494B81FB4EA}" srcOrd="0" destOrd="0" presId="urn:microsoft.com/office/officeart/2005/8/layout/chevron1"/>
    <dgm:cxn modelId="{F683FD87-D491-471C-9E0A-6B14DD0A9816}" type="presParOf" srcId="{2DFC64A5-769C-4372-9615-1FA4B1491470}" destId="{1F6056EB-C534-4970-B58E-AD722CC6900E}" srcOrd="0" destOrd="0" presId="urn:microsoft.com/office/officeart/2005/8/layout/chevron1"/>
    <dgm:cxn modelId="{8BD8F0B2-190C-43D1-ABCD-4C53089B13CD}" type="presParOf" srcId="{2DFC64A5-769C-4372-9615-1FA4B1491470}" destId="{C077A35C-7EC3-45E8-86F1-4EB37DB15503}" srcOrd="1" destOrd="0" presId="urn:microsoft.com/office/officeart/2005/8/layout/chevron1"/>
    <dgm:cxn modelId="{CC46BD5B-1694-405F-9624-EDC7137F0552}" type="presParOf" srcId="{2DFC64A5-769C-4372-9615-1FA4B1491470}" destId="{1AA5F17D-B47A-4297-B5BB-8C6B99E6C5DA}" srcOrd="2" destOrd="0" presId="urn:microsoft.com/office/officeart/2005/8/layout/chevron1"/>
    <dgm:cxn modelId="{0FCD244D-DE49-43EE-B562-9D1597FF2E01}" type="presParOf" srcId="{2DFC64A5-769C-4372-9615-1FA4B1491470}" destId="{4AB4D21E-58BB-49F4-9B51-BB842C62FFF9}" srcOrd="3" destOrd="0" presId="urn:microsoft.com/office/officeart/2005/8/layout/chevron1"/>
    <dgm:cxn modelId="{D768B8EC-5E34-4897-9C5B-14848758F8F9}" type="presParOf" srcId="{2DFC64A5-769C-4372-9615-1FA4B1491470}" destId="{624C66D0-AA35-4C2D-8400-996503DFD2AE}" srcOrd="4" destOrd="0" presId="urn:microsoft.com/office/officeart/2005/8/layout/chevron1"/>
    <dgm:cxn modelId="{8CE7E34D-44D9-4969-839F-C6BDC581AB3C}" type="presParOf" srcId="{2DFC64A5-769C-4372-9615-1FA4B1491470}" destId="{C839562D-C2F0-4F43-A440-F8EB257A5ED3}" srcOrd="5" destOrd="0" presId="urn:microsoft.com/office/officeart/2005/8/layout/chevron1"/>
    <dgm:cxn modelId="{99C94D3E-9E08-4F52-8688-BAEC6411B6AB}" type="presParOf" srcId="{2DFC64A5-769C-4372-9615-1FA4B1491470}" destId="{DF757741-D2C4-47CD-B81F-0494B81FB4EA}" srcOrd="6" destOrd="0" presId="urn:microsoft.com/office/officeart/2005/8/layout/chevron1"/>
    <dgm:cxn modelId="{7AD5A756-C393-4E54-90C8-7108381A4F84}" type="presParOf" srcId="{2DFC64A5-769C-4372-9615-1FA4B1491470}" destId="{C0385E65-BED5-46A7-8BCB-7BE0B13B97D8}" srcOrd="7" destOrd="0" presId="urn:microsoft.com/office/officeart/2005/8/layout/chevron1"/>
    <dgm:cxn modelId="{9C7BB40B-A1E3-456F-BF08-994297CDE106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91E56FF-5AF5-4245-81D4-A9BB0E430237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C514B68-2C57-4BCB-AD78-1AB0174F51D7}" type="presOf" srcId="{2A76A016-75FB-4EB8-A025-6ACD7A3F5B7D}" destId="{2DFC64A5-769C-4372-9615-1FA4B1491470}" srcOrd="0" destOrd="0" presId="urn:microsoft.com/office/officeart/2005/8/layout/chevron1"/>
    <dgm:cxn modelId="{D666E8C5-1B93-4567-B97E-3D81DF9FB331}" type="presOf" srcId="{68E789BA-346D-43BD-9465-734B217059F0}" destId="{1AA5F17D-B47A-4297-B5BB-8C6B99E6C5DA}" srcOrd="0" destOrd="0" presId="urn:microsoft.com/office/officeart/2005/8/layout/chevron1"/>
    <dgm:cxn modelId="{49221C33-2843-4A9A-9764-1761A5497B23}" type="presOf" srcId="{0259D84A-4796-4366-BA60-D7065EA96C71}" destId="{DF757741-D2C4-47CD-B81F-0494B81FB4EA}" srcOrd="0" destOrd="0" presId="urn:microsoft.com/office/officeart/2005/8/layout/chevron1"/>
    <dgm:cxn modelId="{FE8A0489-6778-4112-93A0-D823D76D7906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9D85D97-1B73-4EAC-907C-4BD1988F3EE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06913AB-056E-41FD-91E5-E5980B0EA36D}" type="presParOf" srcId="{2DFC64A5-769C-4372-9615-1FA4B1491470}" destId="{1F6056EB-C534-4970-B58E-AD722CC6900E}" srcOrd="0" destOrd="0" presId="urn:microsoft.com/office/officeart/2005/8/layout/chevron1"/>
    <dgm:cxn modelId="{538CBAEB-A406-4F22-A7D6-9B56EFEF4D88}" type="presParOf" srcId="{2DFC64A5-769C-4372-9615-1FA4B1491470}" destId="{C077A35C-7EC3-45E8-86F1-4EB37DB15503}" srcOrd="1" destOrd="0" presId="urn:microsoft.com/office/officeart/2005/8/layout/chevron1"/>
    <dgm:cxn modelId="{9150720E-5662-4466-B950-D4FBD47E265D}" type="presParOf" srcId="{2DFC64A5-769C-4372-9615-1FA4B1491470}" destId="{1AA5F17D-B47A-4297-B5BB-8C6B99E6C5DA}" srcOrd="2" destOrd="0" presId="urn:microsoft.com/office/officeart/2005/8/layout/chevron1"/>
    <dgm:cxn modelId="{B7A8BB75-5743-4FF3-97B1-C6AFDDF71B87}" type="presParOf" srcId="{2DFC64A5-769C-4372-9615-1FA4B1491470}" destId="{4AB4D21E-58BB-49F4-9B51-BB842C62FFF9}" srcOrd="3" destOrd="0" presId="urn:microsoft.com/office/officeart/2005/8/layout/chevron1"/>
    <dgm:cxn modelId="{78240FA2-9FE5-4873-81DF-89F9845C8B0B}" type="presParOf" srcId="{2DFC64A5-769C-4372-9615-1FA4B1491470}" destId="{624C66D0-AA35-4C2D-8400-996503DFD2AE}" srcOrd="4" destOrd="0" presId="urn:microsoft.com/office/officeart/2005/8/layout/chevron1"/>
    <dgm:cxn modelId="{D1501F35-765A-4529-A30C-98855CB8839D}" type="presParOf" srcId="{2DFC64A5-769C-4372-9615-1FA4B1491470}" destId="{C839562D-C2F0-4F43-A440-F8EB257A5ED3}" srcOrd="5" destOrd="0" presId="urn:microsoft.com/office/officeart/2005/8/layout/chevron1"/>
    <dgm:cxn modelId="{5EEC01F2-7E71-47CE-BE7D-9229AA3963D5}" type="presParOf" srcId="{2DFC64A5-769C-4372-9615-1FA4B1491470}" destId="{DF757741-D2C4-47CD-B81F-0494B81FB4EA}" srcOrd="6" destOrd="0" presId="urn:microsoft.com/office/officeart/2005/8/layout/chevron1"/>
    <dgm:cxn modelId="{4BA900A3-EB2D-4912-8E96-8F45317F3558}" type="presParOf" srcId="{2DFC64A5-769C-4372-9615-1FA4B1491470}" destId="{C0385E65-BED5-46A7-8BCB-7BE0B13B97D8}" srcOrd="7" destOrd="0" presId="urn:microsoft.com/office/officeart/2005/8/layout/chevron1"/>
    <dgm:cxn modelId="{AFB8955E-6362-420A-8553-CC02124105C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35DC9AF0-FAA9-4335-AA2F-C469EB489DA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7F51C2B-4298-4119-9C72-5A87F288CE0D}" type="presOf" srcId="{80E5E9DF-95FB-48E6-BD6C-ADC19D57C0A3}" destId="{624C66D0-AA35-4C2D-8400-996503DFD2AE}" srcOrd="0" destOrd="0" presId="urn:microsoft.com/office/officeart/2005/8/layout/chevron1"/>
    <dgm:cxn modelId="{95867D66-A18D-4EA1-A090-A0291A9F5AF6}" type="presOf" srcId="{6C099256-A3F1-42A6-931A-474918379EC3}" destId="{1F6056EB-C534-4970-B58E-AD722CC6900E}" srcOrd="0" destOrd="0" presId="urn:microsoft.com/office/officeart/2005/8/layout/chevron1"/>
    <dgm:cxn modelId="{11931A35-CBC8-4D38-978A-A49B59C6DCC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6B70C36-2993-4FCB-BD4B-0FC4303BCEA5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25DDE3-57FE-4ED7-BC9E-8D7E757A9064}" type="presOf" srcId="{0259D84A-4796-4366-BA60-D7065EA96C71}" destId="{DF757741-D2C4-47CD-B81F-0494B81FB4EA}" srcOrd="0" destOrd="0" presId="urn:microsoft.com/office/officeart/2005/8/layout/chevron1"/>
    <dgm:cxn modelId="{6DB50EAB-443E-4568-818E-2DB32CD66FAE}" type="presParOf" srcId="{2DFC64A5-769C-4372-9615-1FA4B1491470}" destId="{1F6056EB-C534-4970-B58E-AD722CC6900E}" srcOrd="0" destOrd="0" presId="urn:microsoft.com/office/officeart/2005/8/layout/chevron1"/>
    <dgm:cxn modelId="{BC0F9D92-7000-4DE8-8DF8-C1FCB56EB32E}" type="presParOf" srcId="{2DFC64A5-769C-4372-9615-1FA4B1491470}" destId="{C077A35C-7EC3-45E8-86F1-4EB37DB15503}" srcOrd="1" destOrd="0" presId="urn:microsoft.com/office/officeart/2005/8/layout/chevron1"/>
    <dgm:cxn modelId="{25814749-8F45-4C00-858F-6238FDEA770F}" type="presParOf" srcId="{2DFC64A5-769C-4372-9615-1FA4B1491470}" destId="{1AA5F17D-B47A-4297-B5BB-8C6B99E6C5DA}" srcOrd="2" destOrd="0" presId="urn:microsoft.com/office/officeart/2005/8/layout/chevron1"/>
    <dgm:cxn modelId="{154DF585-4E0A-4D93-B481-BF443C2B6A0E}" type="presParOf" srcId="{2DFC64A5-769C-4372-9615-1FA4B1491470}" destId="{4AB4D21E-58BB-49F4-9B51-BB842C62FFF9}" srcOrd="3" destOrd="0" presId="urn:microsoft.com/office/officeart/2005/8/layout/chevron1"/>
    <dgm:cxn modelId="{D42705ED-69B9-4A32-BF6A-6D9AB3BF423E}" type="presParOf" srcId="{2DFC64A5-769C-4372-9615-1FA4B1491470}" destId="{624C66D0-AA35-4C2D-8400-996503DFD2AE}" srcOrd="4" destOrd="0" presId="urn:microsoft.com/office/officeart/2005/8/layout/chevron1"/>
    <dgm:cxn modelId="{F3A960AD-71B2-4470-9DC4-CB4BE2BE1CB3}" type="presParOf" srcId="{2DFC64A5-769C-4372-9615-1FA4B1491470}" destId="{C839562D-C2F0-4F43-A440-F8EB257A5ED3}" srcOrd="5" destOrd="0" presId="urn:microsoft.com/office/officeart/2005/8/layout/chevron1"/>
    <dgm:cxn modelId="{E36969D1-D380-4D77-A2E8-9516DEBAEFEF}" type="presParOf" srcId="{2DFC64A5-769C-4372-9615-1FA4B1491470}" destId="{DF757741-D2C4-47CD-B81F-0494B81FB4EA}" srcOrd="6" destOrd="0" presId="urn:microsoft.com/office/officeart/2005/8/layout/chevron1"/>
    <dgm:cxn modelId="{E5753769-732B-4AB0-9628-AF48FED34F4A}" type="presParOf" srcId="{2DFC64A5-769C-4372-9615-1FA4B1491470}" destId="{C0385E65-BED5-46A7-8BCB-7BE0B13B97D8}" srcOrd="7" destOrd="0" presId="urn:microsoft.com/office/officeart/2005/8/layout/chevron1"/>
    <dgm:cxn modelId="{A558234B-E8FA-4D75-B9F2-FAB2B2D3859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16BD16-F3C8-4218-B3FF-CD1B1B4E870B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C9981EA6-1367-49DD-9476-5B4325AC2405}" type="presOf" srcId="{141F5721-50D1-4463-BE0E-D2740313485D}" destId="{1137F16A-3FBD-40A3-8437-7FEA55E131EF}" srcOrd="0" destOrd="0" presId="urn:microsoft.com/office/officeart/2005/8/layout/chevron1"/>
    <dgm:cxn modelId="{7FA40757-0752-402D-AFE9-B9E45BF0050B}" type="presOf" srcId="{6C099256-A3F1-42A6-931A-474918379EC3}" destId="{1F6056EB-C534-4970-B58E-AD722CC6900E}" srcOrd="0" destOrd="0" presId="urn:microsoft.com/office/officeart/2005/8/layout/chevron1"/>
    <dgm:cxn modelId="{CB93EDC7-322F-491E-A65D-988117D79AE0}" type="presOf" srcId="{68E789BA-346D-43BD-9465-734B217059F0}" destId="{1AA5F17D-B47A-4297-B5BB-8C6B99E6C5DA}" srcOrd="0" destOrd="0" presId="urn:microsoft.com/office/officeart/2005/8/layout/chevron1"/>
    <dgm:cxn modelId="{6E544412-8B92-418C-B871-FA4952C86979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B57CAA8-3DAD-4BFF-B1C4-0C0C7AC67A4B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0A14149-E5BB-4EBD-9C45-2CEEA8D76827}" type="presParOf" srcId="{2DFC64A5-769C-4372-9615-1FA4B1491470}" destId="{1F6056EB-C534-4970-B58E-AD722CC6900E}" srcOrd="0" destOrd="0" presId="urn:microsoft.com/office/officeart/2005/8/layout/chevron1"/>
    <dgm:cxn modelId="{A7B8A702-56CA-4FC8-BD57-CAC868EF1A9C}" type="presParOf" srcId="{2DFC64A5-769C-4372-9615-1FA4B1491470}" destId="{C077A35C-7EC3-45E8-86F1-4EB37DB15503}" srcOrd="1" destOrd="0" presId="urn:microsoft.com/office/officeart/2005/8/layout/chevron1"/>
    <dgm:cxn modelId="{A41F20B5-0F71-439D-A405-CE3B9FC4EBEB}" type="presParOf" srcId="{2DFC64A5-769C-4372-9615-1FA4B1491470}" destId="{1AA5F17D-B47A-4297-B5BB-8C6B99E6C5DA}" srcOrd="2" destOrd="0" presId="urn:microsoft.com/office/officeart/2005/8/layout/chevron1"/>
    <dgm:cxn modelId="{0CFC2A09-D31D-4CFE-8C50-F59521ECA71C}" type="presParOf" srcId="{2DFC64A5-769C-4372-9615-1FA4B1491470}" destId="{4AB4D21E-58BB-49F4-9B51-BB842C62FFF9}" srcOrd="3" destOrd="0" presId="urn:microsoft.com/office/officeart/2005/8/layout/chevron1"/>
    <dgm:cxn modelId="{9B6A5BA9-392C-45CC-B95D-27B5B234358E}" type="presParOf" srcId="{2DFC64A5-769C-4372-9615-1FA4B1491470}" destId="{624C66D0-AA35-4C2D-8400-996503DFD2AE}" srcOrd="4" destOrd="0" presId="urn:microsoft.com/office/officeart/2005/8/layout/chevron1"/>
    <dgm:cxn modelId="{E04F534C-11D9-408D-8805-E4CF7AE523FD}" type="presParOf" srcId="{2DFC64A5-769C-4372-9615-1FA4B1491470}" destId="{C839562D-C2F0-4F43-A440-F8EB257A5ED3}" srcOrd="5" destOrd="0" presId="urn:microsoft.com/office/officeart/2005/8/layout/chevron1"/>
    <dgm:cxn modelId="{5C9D5ECF-B002-4A64-9E53-78E31D1BEE67}" type="presParOf" srcId="{2DFC64A5-769C-4372-9615-1FA4B1491470}" destId="{DF757741-D2C4-47CD-B81F-0494B81FB4EA}" srcOrd="6" destOrd="0" presId="urn:microsoft.com/office/officeart/2005/8/layout/chevron1"/>
    <dgm:cxn modelId="{0D637AF5-30D2-48BE-8BEA-53E803436A10}" type="presParOf" srcId="{2DFC64A5-769C-4372-9615-1FA4B1491470}" destId="{C0385E65-BED5-46A7-8BCB-7BE0B13B97D8}" srcOrd="7" destOrd="0" presId="urn:microsoft.com/office/officeart/2005/8/layout/chevron1"/>
    <dgm:cxn modelId="{DE7F9ED8-ED95-4518-9F50-0B93D4B8456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6E48C5E-5003-49BA-997F-5F30CBBC72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CCC24D3-997D-476D-9B4E-ECBE75CF0AD1}" type="presOf" srcId="{141F5721-50D1-4463-BE0E-D2740313485D}" destId="{1137F16A-3FBD-40A3-8437-7FEA55E131EF}" srcOrd="0" destOrd="0" presId="urn:microsoft.com/office/officeart/2005/8/layout/chevron1"/>
    <dgm:cxn modelId="{BB5C6737-2005-4B14-9038-0D964D4322E3}" type="presOf" srcId="{68E789BA-346D-43BD-9465-734B217059F0}" destId="{1AA5F17D-B47A-4297-B5BB-8C6B99E6C5DA}" srcOrd="0" destOrd="0" presId="urn:microsoft.com/office/officeart/2005/8/layout/chevron1"/>
    <dgm:cxn modelId="{F0113754-FE56-4548-935A-D1EC84346AC3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EAB5485-9A8E-4DD7-992B-2CE4A74C28C7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3F205871-68E3-440E-90E5-FB22DA01DB90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23E1B81-F497-4512-91CC-CF75416AC640}" type="presParOf" srcId="{2DFC64A5-769C-4372-9615-1FA4B1491470}" destId="{1F6056EB-C534-4970-B58E-AD722CC6900E}" srcOrd="0" destOrd="0" presId="urn:microsoft.com/office/officeart/2005/8/layout/chevron1"/>
    <dgm:cxn modelId="{EEAAB4C1-9DFB-48DC-A2F8-7772A6F93895}" type="presParOf" srcId="{2DFC64A5-769C-4372-9615-1FA4B1491470}" destId="{C077A35C-7EC3-45E8-86F1-4EB37DB15503}" srcOrd="1" destOrd="0" presId="urn:microsoft.com/office/officeart/2005/8/layout/chevron1"/>
    <dgm:cxn modelId="{AC383149-4387-4FCC-9874-EF5BCACECEE0}" type="presParOf" srcId="{2DFC64A5-769C-4372-9615-1FA4B1491470}" destId="{1AA5F17D-B47A-4297-B5BB-8C6B99E6C5DA}" srcOrd="2" destOrd="0" presId="urn:microsoft.com/office/officeart/2005/8/layout/chevron1"/>
    <dgm:cxn modelId="{2D785E6E-E1DB-4A25-9E9C-93D6FC941735}" type="presParOf" srcId="{2DFC64A5-769C-4372-9615-1FA4B1491470}" destId="{4AB4D21E-58BB-49F4-9B51-BB842C62FFF9}" srcOrd="3" destOrd="0" presId="urn:microsoft.com/office/officeart/2005/8/layout/chevron1"/>
    <dgm:cxn modelId="{771A7253-8AE6-405D-94B3-8DCD510A249E}" type="presParOf" srcId="{2DFC64A5-769C-4372-9615-1FA4B1491470}" destId="{624C66D0-AA35-4C2D-8400-996503DFD2AE}" srcOrd="4" destOrd="0" presId="urn:microsoft.com/office/officeart/2005/8/layout/chevron1"/>
    <dgm:cxn modelId="{42DF5766-51BC-40AB-982E-964A82AAB58E}" type="presParOf" srcId="{2DFC64A5-769C-4372-9615-1FA4B1491470}" destId="{C839562D-C2F0-4F43-A440-F8EB257A5ED3}" srcOrd="5" destOrd="0" presId="urn:microsoft.com/office/officeart/2005/8/layout/chevron1"/>
    <dgm:cxn modelId="{82654E73-61F3-4307-B100-0B82EFA9652F}" type="presParOf" srcId="{2DFC64A5-769C-4372-9615-1FA4B1491470}" destId="{DF757741-D2C4-47CD-B81F-0494B81FB4EA}" srcOrd="6" destOrd="0" presId="urn:microsoft.com/office/officeart/2005/8/layout/chevron1"/>
    <dgm:cxn modelId="{0965B3BE-F2A2-464A-91C3-BEE71B9F5D4D}" type="presParOf" srcId="{2DFC64A5-769C-4372-9615-1FA4B1491470}" destId="{C0385E65-BED5-46A7-8BCB-7BE0B13B97D8}" srcOrd="7" destOrd="0" presId="urn:microsoft.com/office/officeart/2005/8/layout/chevron1"/>
    <dgm:cxn modelId="{A68E416C-2969-422C-960B-AADF1346461E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135F-CF31-4557-978A-B652DA642A75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6A65-A0F6-47AA-9BA2-A3EA9F5484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8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12/01/2017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19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27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C271-2DF0-44FF-AB78-5AEBFD82DD9A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529540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70291-F1C7-4BB2-A2E9-EEE454246FC5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2AEE-82C3-4AFA-B373-6B32ECAAA648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3941-4609-4559-8D45-B185EEE041C1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FF95-40A1-4B68-9396-226810A3B510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FAE2-B388-40C6-A6DA-F6C9EF098F51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90D9-ACA5-45C9-97BA-B0B6D7469A38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276D-B2F3-46C1-A9CD-E093178BA1B4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C82A-F4FB-45DC-A3FC-9B38593D1863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787782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DC1C-EC7F-4817-9A78-2570E2072FF8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6" y="3249260"/>
            <a:ext cx="138431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 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6C6B8-1F8A-4282-BA3B-D826487393D3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6037" y="785460"/>
            <a:ext cx="113506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1993-2765-4F2F-BAB8-FDD88E8E58B8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8619-5386-43F1-A128-6113BC859BCF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195F-E6C2-4B7B-BC9F-AFBE0BDBC7C9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D8C-2030-4259-8199-1DD3E3FE132F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4BDF-85C4-4201-9DAA-C38B72AB38DB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A4C5A-6955-4DB9-8C88-F9F5BEB0F023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1" y="787782"/>
            <a:ext cx="1173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5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16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1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4" Type="http://schemas.openxmlformats.org/officeDocument/2006/relationships/image" Target="../media/image23.png"/><Relationship Id="rId9" Type="http://schemas.microsoft.com/office/2007/relationships/diagramDrawing" Target="../diagrams/drawing2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8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/>
          <a:lstStyle/>
          <a:p>
            <a:r>
              <a:rPr lang="fr-FR" dirty="0" smtClean="0"/>
              <a:t>PTUT </a:t>
            </a:r>
            <a:r>
              <a:rPr lang="fr-FR" dirty="0" smtClean="0"/>
              <a:t>2016-2017 </a:t>
            </a:r>
            <a:endParaRPr lang="fr-FR" dirty="0" smtClean="0"/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Bouete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Clavel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</a:t>
            </a:r>
            <a:r>
              <a:rPr lang="fr-FR" dirty="0" smtClean="0"/>
              <a:t>Documentation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43" t="36944" r="34682" b="29807"/>
          <a:stretch/>
        </p:blipFill>
        <p:spPr>
          <a:xfrm>
            <a:off x="2592925" y="2093719"/>
            <a:ext cx="3913975" cy="36646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06899" y="2898358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506899" y="3880366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506899" y="4862374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) </a:t>
            </a:r>
            <a:r>
              <a:rPr lang="fr-FR" dirty="0" smtClean="0"/>
              <a:t>Contrat d’équipe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les dimanches après-midi : </a:t>
            </a:r>
          </a:p>
          <a:p>
            <a:pPr lvl="1"/>
            <a:r>
              <a:rPr lang="fr-FR" dirty="0" smtClean="0"/>
              <a:t>Présentation de l’existant</a:t>
            </a:r>
          </a:p>
          <a:p>
            <a:pPr lvl="1"/>
            <a:r>
              <a:rPr lang="fr-FR" dirty="0" smtClean="0"/>
              <a:t>Mise en commun</a:t>
            </a:r>
          </a:p>
          <a:p>
            <a:pPr lvl="1"/>
            <a:r>
              <a:rPr lang="fr-FR" dirty="0"/>
              <a:t>Présence de tous les membres</a:t>
            </a:r>
          </a:p>
          <a:p>
            <a:pPr lvl="1"/>
            <a:r>
              <a:rPr lang="fr-FR" dirty="0"/>
              <a:t>Respect de la parole de chacun</a:t>
            </a:r>
          </a:p>
          <a:p>
            <a:pPr lvl="1"/>
            <a:r>
              <a:rPr lang="fr-FR" dirty="0"/>
              <a:t>Sérieux et rigueur lors des </a:t>
            </a:r>
            <a:r>
              <a:rPr lang="fr-FR" dirty="0" smtClean="0"/>
              <a:t>réunions</a:t>
            </a:r>
          </a:p>
          <a:p>
            <a:pPr lvl="1"/>
            <a:r>
              <a:rPr lang="fr-FR" dirty="0" smtClean="0"/>
              <a:t>Guillaume Robert chef de projet</a:t>
            </a:r>
          </a:p>
          <a:p>
            <a:pPr lvl="1"/>
            <a:r>
              <a:rPr lang="fr-FR" dirty="0" smtClean="0"/>
              <a:t>Rôles en fonction des compétences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) </a:t>
            </a:r>
            <a:r>
              <a:rPr lang="fr-FR" dirty="0" smtClean="0"/>
              <a:t>Outils 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743222" cy="3777622"/>
          </a:xfrm>
        </p:spPr>
        <p:txBody>
          <a:bodyPr/>
          <a:lstStyle/>
          <a:p>
            <a:r>
              <a:rPr lang="fr-FR" dirty="0" smtClean="0"/>
              <a:t>Technique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Eclipse</a:t>
            </a:r>
          </a:p>
          <a:p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Skype</a:t>
            </a:r>
          </a:p>
          <a:p>
            <a:pPr lvl="1"/>
            <a:r>
              <a:rPr lang="fr-FR" dirty="0" smtClean="0"/>
              <a:t>Mails</a:t>
            </a:r>
          </a:p>
          <a:p>
            <a:pPr lvl="1"/>
            <a:r>
              <a:rPr lang="fr-FR" dirty="0" smtClean="0"/>
              <a:t>Réunion client/superviseur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98" y="2133600"/>
            <a:ext cx="1253214" cy="125321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 smtClean="0"/>
              <a:t>/31</a:t>
            </a: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953452" y="273951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7300" dirty="0" smtClean="0">
                <a:solidFill>
                  <a:srgbClr val="A53010"/>
                </a:solidFill>
              </a:rPr>
              <a:t>II. Solutions techniques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1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Présentation de l’existant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812" y="2030612"/>
            <a:ext cx="8915400" cy="3777622"/>
          </a:xfrm>
        </p:spPr>
        <p:txBody>
          <a:bodyPr/>
          <a:lstStyle/>
          <a:p>
            <a:r>
              <a:rPr lang="fr-FR" dirty="0" smtClean="0"/>
              <a:t>Mise en forme</a:t>
            </a:r>
          </a:p>
          <a:p>
            <a:r>
              <a:rPr lang="fr-FR" dirty="0" smtClean="0"/>
              <a:t>Remplir les cases</a:t>
            </a:r>
          </a:p>
          <a:p>
            <a:r>
              <a:rPr lang="fr-FR" dirty="0" smtClean="0"/>
              <a:t>Imprimer</a:t>
            </a:r>
          </a:p>
          <a:p>
            <a:endParaRPr lang="fr-FR" dirty="0"/>
          </a:p>
          <a:p>
            <a:r>
              <a:rPr lang="fr-FR" dirty="0" smtClean="0"/>
              <a:t>Modification compliquée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t="-74" r="27917" b="19852"/>
          <a:stretch/>
        </p:blipFill>
        <p:spPr>
          <a:xfrm>
            <a:off x="3896718" y="1469904"/>
            <a:ext cx="7513367" cy="4703455"/>
          </a:xfrm>
          <a:prstGeom prst="rect">
            <a:avLst/>
          </a:prstGeom>
        </p:spPr>
      </p:pic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5477" y="2164695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14338" y="2272158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14338" y="2635370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14338" y="3000099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4338" y="3441427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62" y="3982576"/>
            <a:ext cx="10458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Choix techniques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Choix </a:t>
            </a:r>
            <a:r>
              <a:rPr lang="fr-FR" dirty="0"/>
              <a:t>techniques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3724" y="2133600"/>
            <a:ext cx="8915400" cy="3777622"/>
          </a:xfrm>
        </p:spPr>
        <p:txBody>
          <a:bodyPr/>
          <a:lstStyle/>
          <a:p>
            <a:r>
              <a:rPr lang="fr-FR" dirty="0" smtClean="0"/>
              <a:t>Java AWT/Swing</a:t>
            </a:r>
          </a:p>
          <a:p>
            <a:pPr lvl="1"/>
            <a:r>
              <a:rPr lang="fr-FR" dirty="0" smtClean="0"/>
              <a:t>Librairies Interfaces graphiques (code existant)</a:t>
            </a:r>
          </a:p>
          <a:p>
            <a:endParaRPr lang="fr-FR" dirty="0" smtClean="0"/>
          </a:p>
          <a:p>
            <a:r>
              <a:rPr lang="fr-FR" dirty="0" smtClean="0"/>
              <a:t>Format .CSV </a:t>
            </a:r>
          </a:p>
          <a:p>
            <a:pPr lvl="1"/>
            <a:r>
              <a:rPr lang="fr-FR" dirty="0" smtClean="0"/>
              <a:t>Stockage de données</a:t>
            </a:r>
          </a:p>
          <a:p>
            <a:pPr lvl="1"/>
            <a:r>
              <a:rPr lang="fr-FR" dirty="0" smtClean="0"/>
              <a:t>Facilement utilisable en java</a:t>
            </a:r>
          </a:p>
          <a:p>
            <a:pPr lvl="1"/>
            <a:r>
              <a:rPr lang="fr-FR" dirty="0"/>
              <a:t>Format </a:t>
            </a:r>
            <a:r>
              <a:rPr lang="fr-FR" dirty="0" smtClean="0"/>
              <a:t>standardisé (modèle type)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60" y="2884374"/>
            <a:ext cx="5542752" cy="325143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3085" y="693329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9372" y="2202819"/>
            <a:ext cx="8915400" cy="3777622"/>
          </a:xfrm>
        </p:spPr>
        <p:txBody>
          <a:bodyPr/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664917" y="623740"/>
            <a:ext cx="10422467" cy="54017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664917" y="598875"/>
            <a:ext cx="10422467" cy="1889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8908152" y="879858"/>
            <a:ext cx="2959100" cy="48894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872352" y="879857"/>
            <a:ext cx="5427370" cy="4889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9132517" y="1138621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Créer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9132517" y="1823097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Importer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132517" y="2507573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Exporter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1748719" y="598875"/>
            <a:ext cx="338665" cy="18890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121935" y="3962399"/>
            <a:ext cx="2523067" cy="16356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des grilles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476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3256395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982179" y="1524662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3238988" y="1534049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6" name="Tableau 35"/>
          <p:cNvGraphicFramePr>
            <a:graphicFrameLocks noGrp="1"/>
          </p:cNvGraphicFramePr>
          <p:nvPr>
            <p:extLst/>
          </p:nvPr>
        </p:nvGraphicFramePr>
        <p:xfrm>
          <a:off x="1982179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4623032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5905951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graphicFrame>
        <p:nvGraphicFramePr>
          <p:cNvPr id="39" name="Tableau 38"/>
          <p:cNvGraphicFramePr>
            <a:graphicFrameLocks noGrp="1"/>
          </p:cNvGraphicFramePr>
          <p:nvPr>
            <p:extLst/>
          </p:nvPr>
        </p:nvGraphicFramePr>
        <p:xfrm>
          <a:off x="4631735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9132517" y="3234986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Imprimer</a:t>
            </a:r>
            <a:endParaRPr lang="fr-FR" dirty="0"/>
          </a:p>
        </p:txBody>
      </p:sp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a) Importer / Exporter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0165" y="2540748"/>
            <a:ext cx="8915400" cy="3777622"/>
          </a:xfrm>
        </p:spPr>
        <p:txBody>
          <a:bodyPr/>
          <a:lstStyle/>
          <a:p>
            <a:r>
              <a:rPr lang="fr-FR" dirty="0" smtClean="0"/>
              <a:t>Utilisation du format </a:t>
            </a:r>
            <a:r>
              <a:rPr lang="fr-FR" dirty="0"/>
              <a:t>.</a:t>
            </a:r>
            <a:r>
              <a:rPr lang="fr-FR" dirty="0" smtClean="0"/>
              <a:t>csv</a:t>
            </a:r>
          </a:p>
          <a:p>
            <a:r>
              <a:rPr lang="fr-FR" dirty="0" smtClean="0"/>
              <a:t>Fichiers ouvrables sous </a:t>
            </a:r>
            <a:r>
              <a:rPr lang="fr-FR" dirty="0" err="1" smtClean="0"/>
              <a:t>Exel</a:t>
            </a:r>
            <a:r>
              <a:rPr lang="fr-FR" dirty="0" smtClean="0"/>
              <a:t>/</a:t>
            </a:r>
            <a:r>
              <a:rPr lang="fr-FR" dirty="0" err="1" smtClean="0"/>
              <a:t>Calc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Dossier « Importation automatiques »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89" y="2007816"/>
            <a:ext cx="5542752" cy="325143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276977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Anglais important pour </a:t>
            </a:r>
            <a:r>
              <a:rPr lang="fr-FR" dirty="0" smtClean="0"/>
              <a:t>informaticiens</a:t>
            </a:r>
          </a:p>
          <a:p>
            <a:endParaRPr lang="fr-FR" dirty="0"/>
          </a:p>
          <a:p>
            <a:r>
              <a:rPr lang="fr-FR" dirty="0" smtClean="0"/>
              <a:t>Exercice pédagogique</a:t>
            </a:r>
          </a:p>
          <a:p>
            <a:pPr lvl="1"/>
            <a:r>
              <a:rPr lang="fr-FR" dirty="0" smtClean="0"/>
              <a:t>Prononciation et écoute de l’anglais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Générer des grilles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HEAR I SAY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02" y="3543433"/>
            <a:ext cx="3911631" cy="295750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b) Créer / modifier grille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5" y="1603641"/>
            <a:ext cx="7166157" cy="495545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c) Diagramme de Classe</a:t>
            </a:r>
            <a:endParaRPr lang="fr-FR" dirty="0"/>
          </a:p>
        </p:txBody>
      </p:sp>
      <p:pic>
        <p:nvPicPr>
          <p:cNvPr id="3074" name="Picture 2" descr="https://scontent-cdg2-1.xx.fbcdn.net/v/t34.0-12/15415911_10209995212350243_1256995407_n.png?oh=b61eb3c705daf835476245a62a65c5f7&amp;oe=584A157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25" y="1905000"/>
            <a:ext cx="7173133" cy="39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8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d) Créer / modifier grille</a:t>
            </a:r>
            <a:endParaRPr lang="fr-FR" dirty="0"/>
          </a:p>
        </p:txBody>
      </p:sp>
      <p:pic>
        <p:nvPicPr>
          <p:cNvPr id="1026" name="Picture 2" descr="https://scontent-cdg2-1.xx.fbcdn.net/v/t34.0-12/15416193_10209994947423620_202044250_n.png?oh=aad455439f2047063e304d1c4b59c15d&amp;oe=584AE6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23" y="1648553"/>
            <a:ext cx="5083461" cy="49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397692" y="275998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III. Bilan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8545" y="577223"/>
            <a:ext cx="8911687" cy="1280890"/>
          </a:xfrm>
        </p:spPr>
        <p:txBody>
          <a:bodyPr/>
          <a:lstStyle/>
          <a:p>
            <a:r>
              <a:rPr lang="fr-FR" dirty="0" smtClean="0"/>
              <a:t>1)Méthode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0625" y="2395040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77525" y="2498557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7525" y="2881896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277525" y="3260962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77525" y="3640028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7257890" y="5225845"/>
            <a:ext cx="1450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100 %</a:t>
            </a:r>
            <a:endParaRPr lang="fr-FR" sz="3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0596724" y="1208839"/>
            <a:ext cx="137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10544749" y="2662247"/>
            <a:ext cx="14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476" y="577223"/>
            <a:ext cx="3686175" cy="6162675"/>
          </a:xfrm>
          <a:prstGeom prst="rect">
            <a:avLst/>
          </a:prstGeom>
        </p:spPr>
      </p:pic>
      <p:sp>
        <p:nvSpPr>
          <p:cNvPr id="20" name="Flèche droite 19"/>
          <p:cNvSpPr/>
          <p:nvPr/>
        </p:nvSpPr>
        <p:spPr>
          <a:xfrm>
            <a:off x="9965074" y="1348073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9960407" y="2800896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1245085"/>
            <a:ext cx="7418758" cy="397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8"/>
          <a:srcRect l="15333" t="17844" r="65292" b="21323"/>
          <a:stretch/>
        </p:blipFill>
        <p:spPr>
          <a:xfrm>
            <a:off x="6917953" y="2038123"/>
            <a:ext cx="5093389" cy="449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2)Avancement de l’interface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2)Avancement de l’interface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15285" t="18559" r="65283" b="20402"/>
          <a:stretch/>
        </p:blipFill>
        <p:spPr>
          <a:xfrm>
            <a:off x="3486152" y="1432560"/>
            <a:ext cx="4981573" cy="4401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/>
          <a:srcRect l="15245" t="18193" r="65360" b="20863"/>
          <a:stretch/>
        </p:blipFill>
        <p:spPr>
          <a:xfrm>
            <a:off x="3878974" y="1573223"/>
            <a:ext cx="5040473" cy="44545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l="15261" t="18107" r="65248" b="20767"/>
          <a:stretch/>
        </p:blipFill>
        <p:spPr>
          <a:xfrm>
            <a:off x="4257527" y="1762471"/>
            <a:ext cx="5054742" cy="44585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15349" t="17813" r="65135" b="20538"/>
          <a:stretch/>
        </p:blipFill>
        <p:spPr>
          <a:xfrm>
            <a:off x="5269131" y="1736892"/>
            <a:ext cx="5076033" cy="45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15285" t="18559" r="65283" b="20402"/>
          <a:stretch/>
        </p:blipFill>
        <p:spPr>
          <a:xfrm>
            <a:off x="3592100" y="1493703"/>
            <a:ext cx="4981573" cy="4401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7233" t="18387" r="63402" b="20537"/>
          <a:stretch/>
        </p:blipFill>
        <p:spPr>
          <a:xfrm>
            <a:off x="3889374" y="1605351"/>
            <a:ext cx="4981573" cy="44188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208" t="18674" r="63360" b="20210"/>
          <a:stretch/>
        </p:blipFill>
        <p:spPr>
          <a:xfrm>
            <a:off x="4216128" y="1761480"/>
            <a:ext cx="4945381" cy="4374328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2592925" y="56063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2)Avancement de l’interface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48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21" y="1277751"/>
            <a:ext cx="10288179" cy="45682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3) Bilan organisationnel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Yoann</a:t>
            </a:r>
            <a:r>
              <a:rPr lang="en-US" dirty="0" smtClean="0"/>
              <a:t> </a:t>
            </a:r>
            <a:r>
              <a:rPr lang="en-US" dirty="0" err="1" smtClean="0"/>
              <a:t>Gathignol</a:t>
            </a:r>
            <a:r>
              <a:rPr lang="en-US" dirty="0" smtClean="0"/>
              <a:t> - </a:t>
            </a:r>
            <a:r>
              <a:rPr lang="en-US" dirty="0" err="1" smtClean="0"/>
              <a:t>Titouan</a:t>
            </a:r>
            <a:r>
              <a:rPr lang="en-US" dirty="0" smtClean="0"/>
              <a:t> </a:t>
            </a:r>
            <a:r>
              <a:rPr lang="en-US" dirty="0" err="1" smtClean="0"/>
              <a:t>Bouete</a:t>
            </a:r>
            <a:r>
              <a:rPr lang="en-US" dirty="0" smtClean="0"/>
              <a:t>-Giraud - Guillaume Robert - 1A</a:t>
            </a:r>
            <a:endParaRPr lang="en-US" dirty="0"/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4848" y="5823959"/>
            <a:ext cx="404398" cy="3831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899246" y="583774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de travail rajouté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4096871" y="3973604"/>
            <a:ext cx="1237130" cy="806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4)Bilan humain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311579" y="2072274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Difficultés à débuter le projet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Absences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Soutenances plus de travail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659288" y="2389727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Beaucoup d’investissement par la suite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 personnel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Organisation d’autres réunions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35" y="5382016"/>
            <a:ext cx="1253214" cy="1253214"/>
          </a:xfrm>
          <a:prstGeom prst="rect">
            <a:avLst/>
          </a:prstGeom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6917372" y="2072274"/>
            <a:ext cx="5274628" cy="3777622"/>
          </a:xfrm>
        </p:spPr>
        <p:txBody>
          <a:bodyPr/>
          <a:lstStyle/>
          <a:p>
            <a:r>
              <a:rPr lang="fr-FR" dirty="0" smtClean="0"/>
              <a:t>Réunions dimanches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Respect de la parole de chacun</a:t>
            </a:r>
          </a:p>
          <a:p>
            <a:endParaRPr lang="fr-FR" dirty="0"/>
          </a:p>
          <a:p>
            <a:r>
              <a:rPr lang="fr-FR" dirty="0" smtClean="0"/>
              <a:t> Partage de responsabilité</a:t>
            </a:r>
          </a:p>
          <a:p>
            <a:endParaRPr lang="fr-FR" dirty="0"/>
          </a:p>
          <a:p>
            <a:r>
              <a:rPr lang="fr-FR" dirty="0" smtClean="0"/>
              <a:t>Communication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10" y="1803170"/>
            <a:ext cx="684173" cy="6841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18" y="2542398"/>
            <a:ext cx="684173" cy="68417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3" y="3383582"/>
            <a:ext cx="684173" cy="68417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3" y="4278538"/>
            <a:ext cx="684173" cy="68417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131649" y="-1879022"/>
            <a:ext cx="4234981" cy="1168856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90870" y="3246589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533455">
            <a:off x="2050959" y="2578806"/>
            <a:ext cx="2686972" cy="363964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4171453" y="3281861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15778381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Ellipse 12"/>
          <p:cNvSpPr/>
          <p:nvPr/>
        </p:nvSpPr>
        <p:spPr>
          <a:xfrm>
            <a:off x="4476272" y="3261597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 rot="7697379">
            <a:off x="2555505" y="1496029"/>
            <a:ext cx="2030817" cy="278524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8853098">
            <a:off x="2874920" y="3579924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155900" y="689327"/>
            <a:ext cx="8911687" cy="1280890"/>
          </a:xfrm>
        </p:spPr>
        <p:txBody>
          <a:bodyPr/>
          <a:lstStyle/>
          <a:p>
            <a:r>
              <a:rPr lang="fr-FR" dirty="0"/>
              <a:t>I HEAR I SAY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3280313" y="275102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Conclusion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1186073" y="1901944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Expérience préparant au milieu professionnel</a:t>
            </a:r>
          </a:p>
          <a:p>
            <a:pPr lvl="1"/>
            <a:r>
              <a:rPr lang="fr-FR" dirty="0" smtClean="0"/>
              <a:t>Relation client</a:t>
            </a:r>
          </a:p>
          <a:p>
            <a:pPr lvl="1"/>
            <a:r>
              <a:rPr lang="fr-FR" dirty="0" smtClean="0"/>
              <a:t>Présentation d’un projet </a:t>
            </a:r>
          </a:p>
          <a:p>
            <a:endParaRPr lang="fr-FR" dirty="0"/>
          </a:p>
          <a:p>
            <a:r>
              <a:rPr lang="fr-FR" dirty="0" smtClean="0"/>
              <a:t>Travail en équipe </a:t>
            </a:r>
          </a:p>
          <a:p>
            <a:pPr lvl="1"/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Partage des fichiers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920753" y="2661372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 qu’on retient :</a:t>
            </a:r>
          </a:p>
          <a:p>
            <a:pPr lvl="1"/>
            <a:r>
              <a:rPr lang="fr-FR" dirty="0" smtClean="0"/>
              <a:t>Définir temps de travail / objectifs</a:t>
            </a:r>
          </a:p>
          <a:p>
            <a:pPr lvl="1"/>
            <a:r>
              <a:rPr lang="fr-FR" dirty="0" smtClean="0"/>
              <a:t>Communiquer au maximum</a:t>
            </a:r>
          </a:p>
          <a:p>
            <a:pPr lvl="1"/>
            <a:r>
              <a:rPr lang="fr-FR" dirty="0" smtClean="0"/>
              <a:t>Présentation et documentation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actuels</a:t>
            </a:r>
          </a:p>
          <a:p>
            <a:pPr lvl="1"/>
            <a:r>
              <a:rPr lang="fr-FR" dirty="0" smtClean="0"/>
              <a:t>Génération lente</a:t>
            </a:r>
          </a:p>
          <a:p>
            <a:pPr lvl="1"/>
            <a:r>
              <a:rPr lang="fr-FR" dirty="0" smtClean="0"/>
              <a:t>Modification impossible</a:t>
            </a:r>
          </a:p>
          <a:p>
            <a:pPr lvl="1"/>
            <a:r>
              <a:rPr lang="fr-FR" dirty="0" smtClean="0"/>
              <a:t>Pas de trace des anciennes grilles générées</a:t>
            </a:r>
          </a:p>
          <a:p>
            <a:pPr lvl="1"/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7" name="Picture 7"/>
          <p:cNvPicPr>
            <a:picLocks/>
          </p:cNvPicPr>
          <p:nvPr/>
        </p:nvPicPr>
        <p:blipFill rotWithShape="1">
          <a:blip r:embed="rId3"/>
          <a:srcRect l="36592" t="4139" r="10148" b="56675"/>
          <a:stretch/>
        </p:blipFill>
        <p:spPr bwMode="auto">
          <a:xfrm rot="16200000">
            <a:off x="7750607" y="2476659"/>
            <a:ext cx="4312438" cy="4209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/>
          <a:stretch/>
        </p:blipFill>
        <p:spPr>
          <a:xfrm>
            <a:off x="10376927" y="3271642"/>
            <a:ext cx="1634415" cy="305266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9670397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I</a:t>
            </a:r>
            <a:r>
              <a:rPr lang="fr-FR" sz="2400" dirty="0" smtClean="0"/>
              <a:t>. Analyse et </a:t>
            </a:r>
            <a:r>
              <a:rPr lang="fr-FR" sz="2400" dirty="0" smtClean="0"/>
              <a:t>prévision</a:t>
            </a:r>
          </a:p>
          <a:p>
            <a:endParaRPr lang="fr-FR" sz="2400" dirty="0"/>
          </a:p>
          <a:p>
            <a:r>
              <a:rPr lang="fr-FR" sz="2400" dirty="0" smtClean="0"/>
              <a:t>II. Solutions techniques mises en </a:t>
            </a:r>
            <a:r>
              <a:rPr lang="fr-FR" sz="2400" dirty="0" smtClean="0"/>
              <a:t>place</a:t>
            </a:r>
          </a:p>
          <a:p>
            <a:endParaRPr lang="fr-FR" sz="2400" dirty="0" smtClean="0"/>
          </a:p>
          <a:p>
            <a:r>
              <a:rPr lang="fr-FR" sz="2400" dirty="0" smtClean="0"/>
              <a:t>III. </a:t>
            </a:r>
            <a:r>
              <a:rPr lang="fr-FR" sz="2400" dirty="0" smtClean="0"/>
              <a:t>Bilan</a:t>
            </a:r>
            <a:endParaRPr lang="fr-FR" sz="2400" dirty="0" smtClean="0"/>
          </a:p>
          <a:p>
            <a:endParaRPr lang="fr-FR" sz="24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 smtClean="0"/>
              <a:t>/31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252009741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09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dirty="0" smtClean="0"/>
              <a:t>) </a:t>
            </a:r>
            <a:r>
              <a:rPr lang="fr-FR" dirty="0" smtClean="0"/>
              <a:t>Analyse de la demande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</a:t>
            </a:r>
            <a:r>
              <a:rPr lang="fr-FR" dirty="0" smtClean="0"/>
              <a:t>rincipal </a:t>
            </a:r>
            <a:r>
              <a:rPr lang="fr-FR" b="1" dirty="0" smtClean="0"/>
              <a:t>client</a:t>
            </a:r>
            <a:r>
              <a:rPr lang="fr-FR" dirty="0" smtClean="0"/>
              <a:t> 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b="1" dirty="0" smtClean="0"/>
              <a:t>Isabelle Clavel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Application à destination </a:t>
            </a:r>
            <a:r>
              <a:rPr lang="fr-FR" dirty="0"/>
              <a:t>de tous les </a:t>
            </a:r>
            <a:r>
              <a:rPr lang="fr-FR" b="1" dirty="0"/>
              <a:t>professeurs</a:t>
            </a:r>
            <a:r>
              <a:rPr lang="fr-FR" dirty="0"/>
              <a:t> d’anglais de l’IUT</a:t>
            </a:r>
            <a:r>
              <a:rPr lang="fr-FR" dirty="0" smtClean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Génération d’une </a:t>
            </a:r>
            <a:r>
              <a:rPr lang="fr-FR" dirty="0"/>
              <a:t>grille de mots de manière </a:t>
            </a:r>
            <a:r>
              <a:rPr lang="fr-FR" dirty="0" smtClean="0"/>
              <a:t>rapide, </a:t>
            </a:r>
            <a:r>
              <a:rPr lang="fr-FR" b="1" dirty="0"/>
              <a:t>simple</a:t>
            </a:r>
            <a:r>
              <a:rPr lang="fr-FR" dirty="0"/>
              <a:t> </a:t>
            </a:r>
            <a:r>
              <a:rPr lang="fr-FR" dirty="0" smtClean="0"/>
              <a:t>et intuitive.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65129038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dirty="0" smtClean="0"/>
              <a:t>) </a:t>
            </a:r>
            <a:r>
              <a:rPr lang="fr-FR" dirty="0" smtClean="0"/>
              <a:t>Analyse de la demande du client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804953" y="213159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Générer / Modifier / Importer / Imprimer</a:t>
            </a:r>
          </a:p>
          <a:p>
            <a:pPr marL="0" indent="0">
              <a:buNone/>
            </a:pPr>
            <a:r>
              <a:rPr lang="fr-FR" dirty="0"/>
              <a:t>e</a:t>
            </a:r>
            <a:r>
              <a:rPr lang="fr-FR" dirty="0" smtClean="0"/>
              <a:t>t Exporter une grille de ce type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450470" y="484029"/>
            <a:ext cx="3006263" cy="829729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</a:t>
            </a:r>
            <a:r>
              <a:rPr lang="fr-FR" dirty="0" smtClean="0"/>
              <a:t>Planning prévisionnel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89212" y="14784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Gantt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579" y="2118911"/>
            <a:ext cx="10189320" cy="4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</a:t>
            </a:r>
            <a:r>
              <a:rPr lang="fr-FR" dirty="0" smtClean="0"/>
              <a:t>Prévision des sprints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4" t="37395" r="56311" b="12618"/>
          <a:stretch/>
        </p:blipFill>
        <p:spPr>
          <a:xfrm>
            <a:off x="2589212" y="2017172"/>
            <a:ext cx="2925909" cy="41186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40325" y="2528211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840326" y="322950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840326" y="397044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840324" y="4776043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5840326" y="5502940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550</TotalTime>
  <Words>1001</Words>
  <Application>Microsoft Office PowerPoint</Application>
  <PresentationFormat>Grand écran</PresentationFormat>
  <Paragraphs>359</Paragraphs>
  <Slides>31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Brin</vt:lpstr>
      <vt:lpstr>I HEAR I SAY </vt:lpstr>
      <vt:lpstr>I HEAR I SAY</vt:lpstr>
      <vt:lpstr>I HEAR I SAY</vt:lpstr>
      <vt:lpstr>Problématique</vt:lpstr>
      <vt:lpstr>Plan</vt:lpstr>
      <vt:lpstr>1) Analyse de la demande du client</vt:lpstr>
      <vt:lpstr>1) Analyse de la demande du client</vt:lpstr>
      <vt:lpstr>2) Planning prévisionnel</vt:lpstr>
      <vt:lpstr>3) Prévision des sprints </vt:lpstr>
      <vt:lpstr>4) Documentation</vt:lpstr>
      <vt:lpstr>5) Contrat d’équipe </vt:lpstr>
      <vt:lpstr>6) Outils utilisés</vt:lpstr>
      <vt:lpstr>Présentation PowerPoint</vt:lpstr>
      <vt:lpstr>1) Présentation de l’existant</vt:lpstr>
      <vt:lpstr>2) Méthode MoSCoW</vt:lpstr>
      <vt:lpstr>Choix techniques </vt:lpstr>
      <vt:lpstr>1) Choix techniques </vt:lpstr>
      <vt:lpstr>Présentation PowerPoint</vt:lpstr>
      <vt:lpstr>a) Importer / Exporter</vt:lpstr>
      <vt:lpstr>b) Créer / modifier grille</vt:lpstr>
      <vt:lpstr>c) Diagramme de Classe</vt:lpstr>
      <vt:lpstr>d) Créer / modifier grille</vt:lpstr>
      <vt:lpstr>III. Bilan </vt:lpstr>
      <vt:lpstr>1)Méthode MoSCoW</vt:lpstr>
      <vt:lpstr>2)Avancement de l’interface</vt:lpstr>
      <vt:lpstr>2)Avancement de l’interface</vt:lpstr>
      <vt:lpstr>Présentation PowerPoint</vt:lpstr>
      <vt:lpstr>3) Bilan organisationnel</vt:lpstr>
      <vt:lpstr>4)Bilan humain</vt:lpstr>
      <vt:lpstr>Conclusion 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Guillaume Robert</cp:lastModifiedBy>
  <cp:revision>74</cp:revision>
  <dcterms:created xsi:type="dcterms:W3CDTF">2016-11-28T07:16:00Z</dcterms:created>
  <dcterms:modified xsi:type="dcterms:W3CDTF">2017-01-12T11:07:13Z</dcterms:modified>
</cp:coreProperties>
</file>